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 id="263" r:id="rId9"/>
    <p:sldId id="265" r:id="rId10"/>
    <p:sldId id="266" r:id="rId11"/>
    <p:sldId id="268" r:id="rId12"/>
    <p:sldId id="270" r:id="rId13"/>
    <p:sldId id="271" r:id="rId14"/>
    <p:sldId id="273" r:id="rId15"/>
    <p:sldId id="274" r:id="rId16"/>
    <p:sldId id="305" r:id="rId17"/>
    <p:sldId id="276" r:id="rId18"/>
    <p:sldId id="277" r:id="rId19"/>
    <p:sldId id="306" r:id="rId20"/>
    <p:sldId id="307" r:id="rId21"/>
    <p:sldId id="308"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Lst>
  <p:sldSz cx="9906000" cy="6858000"/>
  <p:notesSz cx="9906000" cy="6858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144018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485900" y="3840480"/>
            <a:ext cx="6934200" cy="17145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1000" b="1" i="0">
                <a:solidFill>
                  <a:schemeClr val="bg1"/>
                </a:solidFill>
                <a:latin typeface="Arial" panose="020B0604020202020204"/>
                <a:cs typeface="Arial" panose="020B0604020202020204"/>
              </a:defRPr>
            </a:lvl1pPr>
          </a:lstStyle>
          <a:p>
            <a:pPr marL="12700">
              <a:lnSpc>
                <a:spcPct val="100000"/>
              </a:lnSpc>
            </a:pPr>
            <a:r>
              <a:rPr spc="-5" dirty="0"/>
              <a:t>©</a:t>
            </a:r>
            <a:r>
              <a:rPr spc="15" dirty="0"/>
              <a:t> </a:t>
            </a:r>
            <a:r>
              <a:rPr spc="-10" dirty="0"/>
              <a:t>Bharati</a:t>
            </a:r>
            <a:r>
              <a:rPr spc="15" dirty="0"/>
              <a:t> </a:t>
            </a:r>
            <a:r>
              <a:rPr spc="-10" dirty="0"/>
              <a:t>Vidyapeeth’s</a:t>
            </a:r>
            <a:r>
              <a:rPr spc="15" dirty="0"/>
              <a:t> </a:t>
            </a:r>
            <a:r>
              <a:rPr spc="-5" dirty="0"/>
              <a:t>Institute</a:t>
            </a:r>
            <a:r>
              <a:rPr spc="-25" dirty="0"/>
              <a:t> </a:t>
            </a:r>
            <a:r>
              <a:rPr spc="-5" dirty="0"/>
              <a:t>of</a:t>
            </a:r>
            <a:r>
              <a:rPr spc="15" dirty="0"/>
              <a:t> </a:t>
            </a:r>
            <a:r>
              <a:rPr spc="-10" dirty="0"/>
              <a:t>Computer</a:t>
            </a:r>
            <a:r>
              <a:rPr spc="10" dirty="0"/>
              <a:t> </a:t>
            </a:r>
            <a:r>
              <a:rPr spc="-10" dirty="0"/>
              <a:t>Applications</a:t>
            </a:r>
            <a:r>
              <a:rPr spc="15" dirty="0"/>
              <a:t> </a:t>
            </a:r>
            <a:r>
              <a:rPr spc="-10" dirty="0"/>
              <a:t>and</a:t>
            </a:r>
            <a:r>
              <a:rPr spc="20" dirty="0"/>
              <a:t> </a:t>
            </a:r>
            <a:r>
              <a:rPr spc="-10" dirty="0"/>
              <a:t>Management, New</a:t>
            </a:r>
            <a:r>
              <a:rPr spc="25" dirty="0"/>
              <a:t> </a:t>
            </a:r>
            <a:r>
              <a:rPr spc="-10" dirty="0"/>
              <a:t>Delhi-63,</a:t>
            </a:r>
            <a:r>
              <a:rPr spc="-20" dirty="0"/>
              <a:t> </a:t>
            </a:r>
            <a:r>
              <a:rPr spc="-10" dirty="0"/>
              <a:t>by</a:t>
            </a:r>
            <a:r>
              <a:rPr spc="310" dirty="0"/>
              <a:t> </a:t>
            </a:r>
            <a:r>
              <a:rPr spc="-5" dirty="0"/>
              <a:t>Priyanka</a:t>
            </a:r>
            <a:r>
              <a:rPr spc="15" dirty="0"/>
              <a:t> </a:t>
            </a:r>
            <a:r>
              <a:rPr spc="-5" dirty="0"/>
              <a:t>Singh/</a:t>
            </a:r>
            <a:r>
              <a:rPr spc="20" dirty="0"/>
              <a:t> </a:t>
            </a:r>
            <a:r>
              <a:rPr spc="-5" dirty="0"/>
              <a:t>Supriya</a:t>
            </a:r>
            <a:r>
              <a:rPr spc="15" dirty="0"/>
              <a:t> </a:t>
            </a:r>
            <a:r>
              <a:rPr spc="-5" dirty="0"/>
              <a:t>Malhotra</a:t>
            </a:r>
            <a:r>
              <a:rPr spc="10" dirty="0"/>
              <a:t> </a:t>
            </a:r>
            <a:r>
              <a:rPr spc="-5" dirty="0"/>
              <a:t>,</a:t>
            </a:r>
            <a:r>
              <a:rPr spc="15" dirty="0"/>
              <a:t> </a:t>
            </a:r>
            <a:r>
              <a:rPr spc="-15" dirty="0"/>
              <a:t>Assistant</a:t>
            </a:r>
            <a:r>
              <a:rPr spc="35" dirty="0"/>
              <a:t> </a:t>
            </a:r>
            <a:r>
              <a:rPr spc="-5" dirty="0"/>
              <a:t>Prof., </a:t>
            </a:r>
            <a:r>
              <a:rPr spc="-15" dirty="0"/>
              <a:t>BVICAM</a:t>
            </a:r>
            <a:endParaRPr spc="-15"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FFF00"/>
                </a:solidFill>
                <a:latin typeface="Times New Roman" panose="02020603050405020304"/>
                <a:cs typeface="Times New Roman" panose="02020603050405020304"/>
              </a:defRPr>
            </a:lvl1pPr>
          </a:lstStyle>
          <a:p/>
        </p:txBody>
      </p:sp>
      <p:sp>
        <p:nvSpPr>
          <p:cNvPr id="3" name="Holder 3"/>
          <p:cNvSpPr>
            <a:spLocks noGrp="1"/>
          </p:cNvSpPr>
          <p:nvPr>
            <p:ph type="body" idx="1"/>
          </p:nvPr>
        </p:nvSpPr>
        <p:spPr/>
        <p:txBody>
          <a:bodyPr lIns="0" tIns="0" rIns="0" bIns="0"/>
          <a:lstStyle>
            <a:lvl1pPr>
              <a:defRPr sz="2400" b="1" i="0" u="heavy">
                <a:solidFill>
                  <a:srgbClr val="CCCCFF"/>
                </a:solidFill>
                <a:latin typeface="Times New Roman" panose="02020603050405020304"/>
                <a:cs typeface="Times New Roman" panose="02020603050405020304"/>
              </a:defRPr>
            </a:lvl1pPr>
          </a:lstStyle>
          <a:p/>
        </p:txBody>
      </p:sp>
      <p:sp>
        <p:nvSpPr>
          <p:cNvPr id="4" name="Holder 4"/>
          <p:cNvSpPr>
            <a:spLocks noGrp="1"/>
          </p:cNvSpPr>
          <p:nvPr>
            <p:ph type="ftr" sz="quarter" idx="5"/>
          </p:nvPr>
        </p:nvSpPr>
        <p:spPr/>
        <p:txBody>
          <a:bodyPr lIns="0" tIns="0" rIns="0" bIns="0"/>
          <a:lstStyle>
            <a:lvl1pPr>
              <a:defRPr sz="1000" b="1" i="0">
                <a:solidFill>
                  <a:schemeClr val="bg1"/>
                </a:solidFill>
                <a:latin typeface="Arial" panose="020B0604020202020204"/>
                <a:cs typeface="Arial" panose="020B0604020202020204"/>
              </a:defRPr>
            </a:lvl1pPr>
          </a:lstStyle>
          <a:p>
            <a:pPr marL="12700">
              <a:lnSpc>
                <a:spcPct val="100000"/>
              </a:lnSpc>
            </a:pPr>
            <a:r>
              <a:rPr spc="-5" dirty="0"/>
              <a:t>©</a:t>
            </a:r>
            <a:r>
              <a:rPr spc="15" dirty="0"/>
              <a:t> </a:t>
            </a:r>
            <a:r>
              <a:rPr spc="-10" dirty="0"/>
              <a:t>Bharati</a:t>
            </a:r>
            <a:r>
              <a:rPr spc="15" dirty="0"/>
              <a:t> </a:t>
            </a:r>
            <a:r>
              <a:rPr spc="-10" dirty="0"/>
              <a:t>Vidyapeeth’s</a:t>
            </a:r>
            <a:r>
              <a:rPr spc="15" dirty="0"/>
              <a:t> </a:t>
            </a:r>
            <a:r>
              <a:rPr spc="-5" dirty="0"/>
              <a:t>Institute</a:t>
            </a:r>
            <a:r>
              <a:rPr spc="-25" dirty="0"/>
              <a:t> </a:t>
            </a:r>
            <a:r>
              <a:rPr spc="-5" dirty="0"/>
              <a:t>of</a:t>
            </a:r>
            <a:r>
              <a:rPr spc="15" dirty="0"/>
              <a:t> </a:t>
            </a:r>
            <a:r>
              <a:rPr spc="-10" dirty="0"/>
              <a:t>Computer</a:t>
            </a:r>
            <a:r>
              <a:rPr spc="10" dirty="0"/>
              <a:t> </a:t>
            </a:r>
            <a:r>
              <a:rPr spc="-10" dirty="0"/>
              <a:t>Applications</a:t>
            </a:r>
            <a:r>
              <a:rPr spc="15" dirty="0"/>
              <a:t> </a:t>
            </a:r>
            <a:r>
              <a:rPr spc="-10" dirty="0"/>
              <a:t>and</a:t>
            </a:r>
            <a:r>
              <a:rPr spc="20" dirty="0"/>
              <a:t> </a:t>
            </a:r>
            <a:r>
              <a:rPr spc="-10" dirty="0"/>
              <a:t>Management, New</a:t>
            </a:r>
            <a:r>
              <a:rPr spc="25" dirty="0"/>
              <a:t> </a:t>
            </a:r>
            <a:r>
              <a:rPr spc="-10" dirty="0"/>
              <a:t>Delhi-63,</a:t>
            </a:r>
            <a:r>
              <a:rPr spc="-20" dirty="0"/>
              <a:t> </a:t>
            </a:r>
            <a:r>
              <a:rPr spc="-10" dirty="0"/>
              <a:t>by</a:t>
            </a:r>
            <a:r>
              <a:rPr spc="310" dirty="0"/>
              <a:t> </a:t>
            </a:r>
            <a:r>
              <a:rPr spc="-5" dirty="0"/>
              <a:t>Priyanka</a:t>
            </a:r>
            <a:r>
              <a:rPr spc="15" dirty="0"/>
              <a:t> </a:t>
            </a:r>
            <a:r>
              <a:rPr spc="-5" dirty="0"/>
              <a:t>Singh/</a:t>
            </a:r>
            <a:r>
              <a:rPr spc="20" dirty="0"/>
              <a:t> </a:t>
            </a:r>
            <a:r>
              <a:rPr spc="-5" dirty="0"/>
              <a:t>Supriya</a:t>
            </a:r>
            <a:r>
              <a:rPr spc="15" dirty="0"/>
              <a:t> </a:t>
            </a:r>
            <a:r>
              <a:rPr spc="-5" dirty="0"/>
              <a:t>Malhotra</a:t>
            </a:r>
            <a:r>
              <a:rPr spc="10" dirty="0"/>
              <a:t> </a:t>
            </a:r>
            <a:r>
              <a:rPr spc="-5" dirty="0"/>
              <a:t>,</a:t>
            </a:r>
            <a:r>
              <a:rPr spc="15" dirty="0"/>
              <a:t> </a:t>
            </a:r>
            <a:r>
              <a:rPr spc="-15" dirty="0"/>
              <a:t>Assistant</a:t>
            </a:r>
            <a:r>
              <a:rPr spc="35" dirty="0"/>
              <a:t> </a:t>
            </a:r>
            <a:r>
              <a:rPr spc="-5" dirty="0"/>
              <a:t>Prof., </a:t>
            </a:r>
            <a:r>
              <a:rPr spc="-15" dirty="0"/>
              <a:t>BVICAM</a:t>
            </a:r>
            <a:endParaRPr spc="-15"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FFF00"/>
                </a:solidFill>
                <a:latin typeface="Times New Roman" panose="02020603050405020304"/>
                <a:cs typeface="Times New Roman" panose="02020603050405020304"/>
              </a:defRPr>
            </a:lvl1pPr>
          </a:lstStyle>
          <a:p/>
        </p:txBody>
      </p:sp>
      <p:sp>
        <p:nvSpPr>
          <p:cNvPr id="3" name="Holder 3"/>
          <p:cNvSpPr>
            <a:spLocks noGrp="1"/>
          </p:cNvSpPr>
          <p:nvPr>
            <p:ph sz="half" idx="2"/>
          </p:nvPr>
        </p:nvSpPr>
        <p:spPr>
          <a:xfrm>
            <a:off x="495300" y="1577340"/>
            <a:ext cx="430911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5101590" y="1577340"/>
            <a:ext cx="430911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1000" b="1" i="0">
                <a:solidFill>
                  <a:schemeClr val="bg1"/>
                </a:solidFill>
                <a:latin typeface="Arial" panose="020B0604020202020204"/>
                <a:cs typeface="Arial" panose="020B0604020202020204"/>
              </a:defRPr>
            </a:lvl1pPr>
          </a:lstStyle>
          <a:p>
            <a:pPr marL="12700">
              <a:lnSpc>
                <a:spcPct val="100000"/>
              </a:lnSpc>
            </a:pPr>
            <a:r>
              <a:rPr spc="-5" dirty="0"/>
              <a:t>©</a:t>
            </a:r>
            <a:r>
              <a:rPr spc="15" dirty="0"/>
              <a:t> </a:t>
            </a:r>
            <a:r>
              <a:rPr spc="-10" dirty="0"/>
              <a:t>Bharati</a:t>
            </a:r>
            <a:r>
              <a:rPr spc="15" dirty="0"/>
              <a:t> </a:t>
            </a:r>
            <a:r>
              <a:rPr spc="-10" dirty="0"/>
              <a:t>Vidyapeeth’s</a:t>
            </a:r>
            <a:r>
              <a:rPr spc="15" dirty="0"/>
              <a:t> </a:t>
            </a:r>
            <a:r>
              <a:rPr spc="-5" dirty="0"/>
              <a:t>Institute</a:t>
            </a:r>
            <a:r>
              <a:rPr spc="-25" dirty="0"/>
              <a:t> </a:t>
            </a:r>
            <a:r>
              <a:rPr spc="-5" dirty="0"/>
              <a:t>of</a:t>
            </a:r>
            <a:r>
              <a:rPr spc="15" dirty="0"/>
              <a:t> </a:t>
            </a:r>
            <a:r>
              <a:rPr spc="-10" dirty="0"/>
              <a:t>Computer</a:t>
            </a:r>
            <a:r>
              <a:rPr spc="10" dirty="0"/>
              <a:t> </a:t>
            </a:r>
            <a:r>
              <a:rPr spc="-10" dirty="0"/>
              <a:t>Applications</a:t>
            </a:r>
            <a:r>
              <a:rPr spc="15" dirty="0"/>
              <a:t> </a:t>
            </a:r>
            <a:r>
              <a:rPr spc="-10" dirty="0"/>
              <a:t>and</a:t>
            </a:r>
            <a:r>
              <a:rPr spc="20" dirty="0"/>
              <a:t> </a:t>
            </a:r>
            <a:r>
              <a:rPr spc="-10" dirty="0"/>
              <a:t>Management, New</a:t>
            </a:r>
            <a:r>
              <a:rPr spc="25" dirty="0"/>
              <a:t> </a:t>
            </a:r>
            <a:r>
              <a:rPr spc="-10" dirty="0"/>
              <a:t>Delhi-63,</a:t>
            </a:r>
            <a:r>
              <a:rPr spc="-20" dirty="0"/>
              <a:t> </a:t>
            </a:r>
            <a:r>
              <a:rPr spc="-10" dirty="0"/>
              <a:t>by</a:t>
            </a:r>
            <a:r>
              <a:rPr spc="310" dirty="0"/>
              <a:t> </a:t>
            </a:r>
            <a:r>
              <a:rPr spc="-5" dirty="0"/>
              <a:t>Priyanka</a:t>
            </a:r>
            <a:r>
              <a:rPr spc="15" dirty="0"/>
              <a:t> </a:t>
            </a:r>
            <a:r>
              <a:rPr spc="-5" dirty="0"/>
              <a:t>Singh/</a:t>
            </a:r>
            <a:r>
              <a:rPr spc="20" dirty="0"/>
              <a:t> </a:t>
            </a:r>
            <a:r>
              <a:rPr spc="-5" dirty="0"/>
              <a:t>Supriya</a:t>
            </a:r>
            <a:r>
              <a:rPr spc="15" dirty="0"/>
              <a:t> </a:t>
            </a:r>
            <a:r>
              <a:rPr spc="-5" dirty="0"/>
              <a:t>Malhotra</a:t>
            </a:r>
            <a:r>
              <a:rPr spc="10" dirty="0"/>
              <a:t> </a:t>
            </a:r>
            <a:r>
              <a:rPr spc="-5" dirty="0"/>
              <a:t>,</a:t>
            </a:r>
            <a:r>
              <a:rPr spc="15" dirty="0"/>
              <a:t> </a:t>
            </a:r>
            <a:r>
              <a:rPr spc="-15" dirty="0"/>
              <a:t>Assistant</a:t>
            </a:r>
            <a:r>
              <a:rPr spc="35" dirty="0"/>
              <a:t> </a:t>
            </a:r>
            <a:r>
              <a:rPr spc="-5" dirty="0"/>
              <a:t>Prof., </a:t>
            </a:r>
            <a:r>
              <a:rPr spc="-15" dirty="0"/>
              <a:t>BVICAM</a:t>
            </a:r>
            <a:endParaRPr spc="-15"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FFFF00"/>
                </a:solidFill>
                <a:latin typeface="Times New Roman" panose="02020603050405020304"/>
                <a:cs typeface="Times New Roman" panose="02020603050405020304"/>
              </a:defRPr>
            </a:lvl1pPr>
          </a:lstStyle>
          <a:p/>
        </p:txBody>
      </p:sp>
      <p:sp>
        <p:nvSpPr>
          <p:cNvPr id="3" name="Holder 3"/>
          <p:cNvSpPr>
            <a:spLocks noGrp="1"/>
          </p:cNvSpPr>
          <p:nvPr>
            <p:ph type="ftr" sz="quarter" idx="5"/>
          </p:nvPr>
        </p:nvSpPr>
        <p:spPr/>
        <p:txBody>
          <a:bodyPr lIns="0" tIns="0" rIns="0" bIns="0"/>
          <a:lstStyle>
            <a:lvl1pPr>
              <a:defRPr sz="1000" b="1" i="0">
                <a:solidFill>
                  <a:schemeClr val="bg1"/>
                </a:solidFill>
                <a:latin typeface="Arial" panose="020B0604020202020204"/>
                <a:cs typeface="Arial" panose="020B0604020202020204"/>
              </a:defRPr>
            </a:lvl1pPr>
          </a:lstStyle>
          <a:p>
            <a:pPr marL="12700">
              <a:lnSpc>
                <a:spcPct val="100000"/>
              </a:lnSpc>
            </a:pPr>
            <a:r>
              <a:rPr spc="-5" dirty="0"/>
              <a:t>©</a:t>
            </a:r>
            <a:r>
              <a:rPr spc="15" dirty="0"/>
              <a:t> </a:t>
            </a:r>
            <a:r>
              <a:rPr spc="-10" dirty="0"/>
              <a:t>Bharati</a:t>
            </a:r>
            <a:r>
              <a:rPr spc="15" dirty="0"/>
              <a:t> </a:t>
            </a:r>
            <a:r>
              <a:rPr spc="-10" dirty="0"/>
              <a:t>Vidyapeeth’s</a:t>
            </a:r>
            <a:r>
              <a:rPr spc="15" dirty="0"/>
              <a:t> </a:t>
            </a:r>
            <a:r>
              <a:rPr spc="-5" dirty="0"/>
              <a:t>Institute</a:t>
            </a:r>
            <a:r>
              <a:rPr spc="-25" dirty="0"/>
              <a:t> </a:t>
            </a:r>
            <a:r>
              <a:rPr spc="-5" dirty="0"/>
              <a:t>of</a:t>
            </a:r>
            <a:r>
              <a:rPr spc="15" dirty="0"/>
              <a:t> </a:t>
            </a:r>
            <a:r>
              <a:rPr spc="-10" dirty="0"/>
              <a:t>Computer</a:t>
            </a:r>
            <a:r>
              <a:rPr spc="10" dirty="0"/>
              <a:t> </a:t>
            </a:r>
            <a:r>
              <a:rPr spc="-10" dirty="0"/>
              <a:t>Applications</a:t>
            </a:r>
            <a:r>
              <a:rPr spc="15" dirty="0"/>
              <a:t> </a:t>
            </a:r>
            <a:r>
              <a:rPr spc="-10" dirty="0"/>
              <a:t>and</a:t>
            </a:r>
            <a:r>
              <a:rPr spc="20" dirty="0"/>
              <a:t> </a:t>
            </a:r>
            <a:r>
              <a:rPr spc="-10" dirty="0"/>
              <a:t>Management, New</a:t>
            </a:r>
            <a:r>
              <a:rPr spc="25" dirty="0"/>
              <a:t> </a:t>
            </a:r>
            <a:r>
              <a:rPr spc="-10" dirty="0"/>
              <a:t>Delhi-63,</a:t>
            </a:r>
            <a:r>
              <a:rPr spc="-20" dirty="0"/>
              <a:t> </a:t>
            </a:r>
            <a:r>
              <a:rPr spc="-10" dirty="0"/>
              <a:t>by</a:t>
            </a:r>
            <a:r>
              <a:rPr spc="310" dirty="0"/>
              <a:t> </a:t>
            </a:r>
            <a:r>
              <a:rPr spc="-5" dirty="0"/>
              <a:t>Priyanka</a:t>
            </a:r>
            <a:r>
              <a:rPr spc="15" dirty="0"/>
              <a:t> </a:t>
            </a:r>
            <a:r>
              <a:rPr spc="-5" dirty="0"/>
              <a:t>Singh/</a:t>
            </a:r>
            <a:r>
              <a:rPr spc="20" dirty="0"/>
              <a:t> </a:t>
            </a:r>
            <a:r>
              <a:rPr spc="-5" dirty="0"/>
              <a:t>Supriya</a:t>
            </a:r>
            <a:r>
              <a:rPr spc="15" dirty="0"/>
              <a:t> </a:t>
            </a:r>
            <a:r>
              <a:rPr spc="-5" dirty="0"/>
              <a:t>Malhotra</a:t>
            </a:r>
            <a:r>
              <a:rPr spc="10" dirty="0"/>
              <a:t> </a:t>
            </a:r>
            <a:r>
              <a:rPr spc="-5" dirty="0"/>
              <a:t>,</a:t>
            </a:r>
            <a:r>
              <a:rPr spc="15" dirty="0"/>
              <a:t> </a:t>
            </a:r>
            <a:r>
              <a:rPr spc="-15" dirty="0"/>
              <a:t>Assistant</a:t>
            </a:r>
            <a:r>
              <a:rPr spc="35" dirty="0"/>
              <a:t> </a:t>
            </a:r>
            <a:r>
              <a:rPr spc="-5" dirty="0"/>
              <a:t>Prof., </a:t>
            </a:r>
            <a:r>
              <a:rPr spc="-15" dirty="0"/>
              <a:t>BVICAM</a:t>
            </a:r>
            <a:endParaRPr spc="-15"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1" i="0">
                <a:solidFill>
                  <a:schemeClr val="bg1"/>
                </a:solidFill>
                <a:latin typeface="Arial" panose="020B0604020202020204"/>
                <a:cs typeface="Arial" panose="020B0604020202020204"/>
              </a:defRPr>
            </a:lvl1pPr>
          </a:lstStyle>
          <a:p>
            <a:pPr marL="12700">
              <a:lnSpc>
                <a:spcPct val="100000"/>
              </a:lnSpc>
            </a:pPr>
            <a:r>
              <a:rPr spc="-5" dirty="0"/>
              <a:t>©</a:t>
            </a:r>
            <a:r>
              <a:rPr spc="15" dirty="0"/>
              <a:t> </a:t>
            </a:r>
            <a:r>
              <a:rPr spc="-10" dirty="0"/>
              <a:t>Bharati</a:t>
            </a:r>
            <a:r>
              <a:rPr spc="15" dirty="0"/>
              <a:t> </a:t>
            </a:r>
            <a:r>
              <a:rPr spc="-10" dirty="0"/>
              <a:t>Vidyapeeth’s</a:t>
            </a:r>
            <a:r>
              <a:rPr spc="15" dirty="0"/>
              <a:t> </a:t>
            </a:r>
            <a:r>
              <a:rPr spc="-5" dirty="0"/>
              <a:t>Institute</a:t>
            </a:r>
            <a:r>
              <a:rPr spc="-25" dirty="0"/>
              <a:t> </a:t>
            </a:r>
            <a:r>
              <a:rPr spc="-5" dirty="0"/>
              <a:t>of</a:t>
            </a:r>
            <a:r>
              <a:rPr spc="15" dirty="0"/>
              <a:t> </a:t>
            </a:r>
            <a:r>
              <a:rPr spc="-10" dirty="0"/>
              <a:t>Computer</a:t>
            </a:r>
            <a:r>
              <a:rPr spc="10" dirty="0"/>
              <a:t> </a:t>
            </a:r>
            <a:r>
              <a:rPr spc="-10" dirty="0"/>
              <a:t>Applications</a:t>
            </a:r>
            <a:r>
              <a:rPr spc="15" dirty="0"/>
              <a:t> </a:t>
            </a:r>
            <a:r>
              <a:rPr spc="-10" dirty="0"/>
              <a:t>and</a:t>
            </a:r>
            <a:r>
              <a:rPr spc="20" dirty="0"/>
              <a:t> </a:t>
            </a:r>
            <a:r>
              <a:rPr spc="-10" dirty="0"/>
              <a:t>Management, New</a:t>
            </a:r>
            <a:r>
              <a:rPr spc="25" dirty="0"/>
              <a:t> </a:t>
            </a:r>
            <a:r>
              <a:rPr spc="-10" dirty="0"/>
              <a:t>Delhi-63,</a:t>
            </a:r>
            <a:r>
              <a:rPr spc="-20" dirty="0"/>
              <a:t> </a:t>
            </a:r>
            <a:r>
              <a:rPr spc="-10" dirty="0"/>
              <a:t>by</a:t>
            </a:r>
            <a:r>
              <a:rPr spc="310" dirty="0"/>
              <a:t> </a:t>
            </a:r>
            <a:r>
              <a:rPr spc="-5" dirty="0"/>
              <a:t>Priyanka</a:t>
            </a:r>
            <a:r>
              <a:rPr spc="15" dirty="0"/>
              <a:t> </a:t>
            </a:r>
            <a:r>
              <a:rPr spc="-5" dirty="0"/>
              <a:t>Singh/</a:t>
            </a:r>
            <a:r>
              <a:rPr spc="20" dirty="0"/>
              <a:t> </a:t>
            </a:r>
            <a:r>
              <a:rPr spc="-5" dirty="0"/>
              <a:t>Supriya</a:t>
            </a:r>
            <a:r>
              <a:rPr spc="15" dirty="0"/>
              <a:t> </a:t>
            </a:r>
            <a:r>
              <a:rPr spc="-5" dirty="0"/>
              <a:t>Malhotra</a:t>
            </a:r>
            <a:r>
              <a:rPr spc="10" dirty="0"/>
              <a:t> </a:t>
            </a:r>
            <a:r>
              <a:rPr spc="-5" dirty="0"/>
              <a:t>,</a:t>
            </a:r>
            <a:r>
              <a:rPr spc="15" dirty="0"/>
              <a:t> </a:t>
            </a:r>
            <a:r>
              <a:rPr spc="-15" dirty="0"/>
              <a:t>Assistant</a:t>
            </a:r>
            <a:r>
              <a:rPr spc="35" dirty="0"/>
              <a:t> </a:t>
            </a:r>
            <a:r>
              <a:rPr spc="-5" dirty="0"/>
              <a:t>Prof., </a:t>
            </a:r>
            <a:r>
              <a:rPr spc="-15" dirty="0"/>
              <a:t>BVICAM</a:t>
            </a:r>
            <a:endParaRPr spc="-15"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image" Target="../media/image1.jpeg"/><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513512"/>
            <a:ext cx="9906000" cy="344805"/>
          </a:xfrm>
          <a:custGeom>
            <a:avLst/>
            <a:gdLst/>
            <a:ahLst/>
            <a:cxnLst/>
            <a:rect l="l" t="t" r="r" b="b"/>
            <a:pathLst>
              <a:path w="9906000" h="344804">
                <a:moveTo>
                  <a:pt x="9906000" y="344487"/>
                </a:moveTo>
                <a:lnTo>
                  <a:pt x="0" y="344487"/>
                </a:lnTo>
                <a:lnTo>
                  <a:pt x="0" y="0"/>
                </a:lnTo>
                <a:lnTo>
                  <a:pt x="9906000" y="0"/>
                </a:lnTo>
                <a:lnTo>
                  <a:pt x="9906000" y="344487"/>
                </a:lnTo>
                <a:close/>
              </a:path>
            </a:pathLst>
          </a:custGeom>
          <a:solidFill>
            <a:srgbClr val="000099"/>
          </a:solidFill>
        </p:spPr>
        <p:txBody>
          <a:bodyPr wrap="square" lIns="0" tIns="0" rIns="0" bIns="0" rtlCol="0"/>
          <a:lstStyle/>
          <a:p/>
        </p:txBody>
      </p:sp>
      <p:sp>
        <p:nvSpPr>
          <p:cNvPr id="17" name="bg object 17"/>
          <p:cNvSpPr/>
          <p:nvPr/>
        </p:nvSpPr>
        <p:spPr>
          <a:xfrm>
            <a:off x="0" y="6507480"/>
            <a:ext cx="9906000" cy="350520"/>
          </a:xfrm>
          <a:custGeom>
            <a:avLst/>
            <a:gdLst/>
            <a:ahLst/>
            <a:cxnLst/>
            <a:rect l="l" t="t" r="r" b="b"/>
            <a:pathLst>
              <a:path w="9906000" h="350520">
                <a:moveTo>
                  <a:pt x="9906000" y="0"/>
                </a:moveTo>
                <a:lnTo>
                  <a:pt x="9899650" y="0"/>
                </a:lnTo>
                <a:lnTo>
                  <a:pt x="9899650" y="12382"/>
                </a:lnTo>
                <a:lnTo>
                  <a:pt x="9899650" y="344170"/>
                </a:lnTo>
                <a:lnTo>
                  <a:pt x="6350" y="344170"/>
                </a:lnTo>
                <a:lnTo>
                  <a:pt x="6350" y="12382"/>
                </a:lnTo>
                <a:lnTo>
                  <a:pt x="9899650" y="12382"/>
                </a:lnTo>
                <a:lnTo>
                  <a:pt x="9899650" y="0"/>
                </a:lnTo>
                <a:lnTo>
                  <a:pt x="6032" y="0"/>
                </a:lnTo>
                <a:lnTo>
                  <a:pt x="6032" y="6350"/>
                </a:lnTo>
                <a:lnTo>
                  <a:pt x="2857" y="9525"/>
                </a:lnTo>
                <a:lnTo>
                  <a:pt x="2857" y="6350"/>
                </a:lnTo>
                <a:lnTo>
                  <a:pt x="6032" y="6350"/>
                </a:lnTo>
                <a:lnTo>
                  <a:pt x="6032" y="0"/>
                </a:lnTo>
                <a:lnTo>
                  <a:pt x="0" y="0"/>
                </a:lnTo>
                <a:lnTo>
                  <a:pt x="0" y="6350"/>
                </a:lnTo>
                <a:lnTo>
                  <a:pt x="0" y="12382"/>
                </a:lnTo>
                <a:lnTo>
                  <a:pt x="0" y="12700"/>
                </a:lnTo>
                <a:lnTo>
                  <a:pt x="0" y="344170"/>
                </a:lnTo>
                <a:lnTo>
                  <a:pt x="0" y="350520"/>
                </a:lnTo>
                <a:lnTo>
                  <a:pt x="6350" y="350520"/>
                </a:lnTo>
                <a:lnTo>
                  <a:pt x="9899650" y="350520"/>
                </a:lnTo>
                <a:lnTo>
                  <a:pt x="9906000" y="350520"/>
                </a:lnTo>
                <a:lnTo>
                  <a:pt x="9906000" y="344170"/>
                </a:lnTo>
                <a:lnTo>
                  <a:pt x="9906000" y="12382"/>
                </a:lnTo>
                <a:lnTo>
                  <a:pt x="9906000" y="6350"/>
                </a:lnTo>
                <a:lnTo>
                  <a:pt x="9906000" y="6032"/>
                </a:lnTo>
                <a:lnTo>
                  <a:pt x="9906000" y="0"/>
                </a:lnTo>
                <a:close/>
              </a:path>
            </a:pathLst>
          </a:custGeom>
          <a:solidFill>
            <a:srgbClr val="000000"/>
          </a:solidFill>
        </p:spPr>
        <p:txBody>
          <a:bodyPr wrap="square" lIns="0" tIns="0" rIns="0" bIns="0" rtlCol="0"/>
          <a:lstStyle/>
          <a:p/>
        </p:txBody>
      </p:sp>
      <p:pic>
        <p:nvPicPr>
          <p:cNvPr id="18" name="bg object 18"/>
          <p:cNvPicPr/>
          <p:nvPr/>
        </p:nvPicPr>
        <p:blipFill>
          <a:blip r:embed="rId6" cstate="print"/>
          <a:stretch>
            <a:fillRect/>
          </a:stretch>
        </p:blipFill>
        <p:spPr>
          <a:xfrm>
            <a:off x="0" y="0"/>
            <a:ext cx="1588008" cy="644651"/>
          </a:xfrm>
          <a:prstGeom prst="rect">
            <a:avLst/>
          </a:prstGeom>
        </p:spPr>
      </p:pic>
      <p:sp>
        <p:nvSpPr>
          <p:cNvPr id="19" name="bg object 19"/>
          <p:cNvSpPr/>
          <p:nvPr/>
        </p:nvSpPr>
        <p:spPr>
          <a:xfrm>
            <a:off x="1620837" y="0"/>
            <a:ext cx="8285480" cy="697230"/>
          </a:xfrm>
          <a:custGeom>
            <a:avLst/>
            <a:gdLst/>
            <a:ahLst/>
            <a:cxnLst/>
            <a:rect l="l" t="t" r="r" b="b"/>
            <a:pathLst>
              <a:path w="8285480" h="697230">
                <a:moveTo>
                  <a:pt x="8285162" y="696912"/>
                </a:moveTo>
                <a:lnTo>
                  <a:pt x="0" y="696912"/>
                </a:lnTo>
                <a:lnTo>
                  <a:pt x="0" y="0"/>
                </a:lnTo>
                <a:lnTo>
                  <a:pt x="8285162" y="0"/>
                </a:lnTo>
                <a:lnTo>
                  <a:pt x="8285162" y="696912"/>
                </a:lnTo>
                <a:close/>
              </a:path>
            </a:pathLst>
          </a:custGeom>
          <a:solidFill>
            <a:srgbClr val="000099"/>
          </a:solidFill>
        </p:spPr>
        <p:txBody>
          <a:bodyPr wrap="square" lIns="0" tIns="0" rIns="0" bIns="0" rtlCol="0"/>
          <a:lstStyle/>
          <a:p/>
        </p:txBody>
      </p:sp>
      <p:sp>
        <p:nvSpPr>
          <p:cNvPr id="20" name="bg object 20"/>
          <p:cNvSpPr/>
          <p:nvPr/>
        </p:nvSpPr>
        <p:spPr>
          <a:xfrm>
            <a:off x="0" y="841375"/>
            <a:ext cx="9906000" cy="43180"/>
          </a:xfrm>
          <a:custGeom>
            <a:avLst/>
            <a:gdLst/>
            <a:ahLst/>
            <a:cxnLst/>
            <a:rect l="l" t="t" r="r" b="b"/>
            <a:pathLst>
              <a:path w="9906000" h="43180">
                <a:moveTo>
                  <a:pt x="9906000" y="42862"/>
                </a:moveTo>
                <a:lnTo>
                  <a:pt x="0" y="42862"/>
                </a:lnTo>
                <a:lnTo>
                  <a:pt x="0" y="0"/>
                </a:lnTo>
                <a:lnTo>
                  <a:pt x="9906000" y="0"/>
                </a:lnTo>
                <a:lnTo>
                  <a:pt x="9906000" y="42862"/>
                </a:lnTo>
                <a:close/>
              </a:path>
            </a:pathLst>
          </a:custGeom>
          <a:solidFill>
            <a:srgbClr val="FF0000"/>
          </a:solidFill>
        </p:spPr>
        <p:txBody>
          <a:bodyPr wrap="square" lIns="0" tIns="0" rIns="0" bIns="0" rtlCol="0"/>
          <a:lstStyle/>
          <a:p/>
        </p:txBody>
      </p:sp>
      <p:sp>
        <p:nvSpPr>
          <p:cNvPr id="21" name="bg object 21"/>
          <p:cNvSpPr/>
          <p:nvPr/>
        </p:nvSpPr>
        <p:spPr>
          <a:xfrm>
            <a:off x="0" y="693737"/>
            <a:ext cx="9906000" cy="144780"/>
          </a:xfrm>
          <a:custGeom>
            <a:avLst/>
            <a:gdLst/>
            <a:ahLst/>
            <a:cxnLst/>
            <a:rect l="l" t="t" r="r" b="b"/>
            <a:pathLst>
              <a:path w="9906000" h="144780">
                <a:moveTo>
                  <a:pt x="9906000" y="144462"/>
                </a:moveTo>
                <a:lnTo>
                  <a:pt x="0" y="144462"/>
                </a:lnTo>
                <a:lnTo>
                  <a:pt x="0" y="0"/>
                </a:lnTo>
                <a:lnTo>
                  <a:pt x="9906000" y="0"/>
                </a:lnTo>
                <a:lnTo>
                  <a:pt x="9906000" y="144462"/>
                </a:lnTo>
                <a:close/>
              </a:path>
            </a:pathLst>
          </a:custGeom>
          <a:solidFill>
            <a:srgbClr val="000099"/>
          </a:solidFill>
        </p:spPr>
        <p:txBody>
          <a:bodyPr wrap="square" lIns="0" tIns="0" rIns="0" bIns="0" rtlCol="0"/>
          <a:lstStyle/>
          <a:p/>
        </p:txBody>
      </p:sp>
      <p:sp>
        <p:nvSpPr>
          <p:cNvPr id="2" name="Holder 2"/>
          <p:cNvSpPr>
            <a:spLocks noGrp="1"/>
          </p:cNvSpPr>
          <p:nvPr>
            <p:ph type="title"/>
          </p:nvPr>
        </p:nvSpPr>
        <p:spPr>
          <a:xfrm>
            <a:off x="3093529" y="-34925"/>
            <a:ext cx="3718941" cy="697230"/>
          </a:xfrm>
          <a:prstGeom prst="rect">
            <a:avLst/>
          </a:prstGeom>
        </p:spPr>
        <p:txBody>
          <a:bodyPr wrap="square" lIns="0" tIns="0" rIns="0" bIns="0">
            <a:spAutoFit/>
          </a:bodyPr>
          <a:lstStyle>
            <a:lvl1pPr>
              <a:defRPr sz="4400" b="0" i="0">
                <a:solidFill>
                  <a:srgbClr val="FFFF00"/>
                </a:solidFill>
                <a:latin typeface="Times New Roman" panose="02020603050405020304"/>
                <a:cs typeface="Times New Roman" panose="02020603050405020304"/>
              </a:defRPr>
            </a:lvl1pPr>
          </a:lstStyle>
          <a:p/>
        </p:txBody>
      </p:sp>
      <p:sp>
        <p:nvSpPr>
          <p:cNvPr id="3" name="Holder 3"/>
          <p:cNvSpPr>
            <a:spLocks noGrp="1"/>
          </p:cNvSpPr>
          <p:nvPr>
            <p:ph type="body" idx="1"/>
          </p:nvPr>
        </p:nvSpPr>
        <p:spPr>
          <a:xfrm>
            <a:off x="196253" y="1198422"/>
            <a:ext cx="9513493" cy="3683000"/>
          </a:xfrm>
          <a:prstGeom prst="rect">
            <a:avLst/>
          </a:prstGeom>
        </p:spPr>
        <p:txBody>
          <a:bodyPr wrap="square" lIns="0" tIns="0" rIns="0" bIns="0">
            <a:spAutoFit/>
          </a:bodyPr>
          <a:lstStyle>
            <a:lvl1pPr>
              <a:defRPr sz="2400" b="1" i="0" u="heavy">
                <a:solidFill>
                  <a:srgbClr val="CCCCFF"/>
                </a:solidFill>
                <a:latin typeface="Times New Roman" panose="02020603050405020304"/>
                <a:cs typeface="Times New Roman" panose="02020603050405020304"/>
              </a:defRPr>
            </a:lvl1pPr>
          </a:lstStyle>
          <a:p/>
        </p:txBody>
      </p:sp>
      <p:sp>
        <p:nvSpPr>
          <p:cNvPr id="4" name="Holder 4"/>
          <p:cNvSpPr>
            <a:spLocks noGrp="1"/>
          </p:cNvSpPr>
          <p:nvPr>
            <p:ph type="ftr" sz="quarter" idx="5"/>
          </p:nvPr>
        </p:nvSpPr>
        <p:spPr>
          <a:xfrm>
            <a:off x="30480" y="6597555"/>
            <a:ext cx="9277350" cy="167004"/>
          </a:xfrm>
          <a:prstGeom prst="rect">
            <a:avLst/>
          </a:prstGeom>
        </p:spPr>
        <p:txBody>
          <a:bodyPr wrap="square" lIns="0" tIns="0" rIns="0" bIns="0">
            <a:spAutoFit/>
          </a:bodyPr>
          <a:lstStyle>
            <a:lvl1pPr>
              <a:defRPr sz="1000" b="1" i="0">
                <a:solidFill>
                  <a:schemeClr val="bg1"/>
                </a:solidFill>
                <a:latin typeface="Arial" panose="020B0604020202020204"/>
                <a:cs typeface="Arial" panose="020B0604020202020204"/>
              </a:defRPr>
            </a:lvl1pPr>
          </a:lstStyle>
          <a:p>
            <a:pPr marL="12700">
              <a:lnSpc>
                <a:spcPct val="100000"/>
              </a:lnSpc>
            </a:pPr>
            <a:r>
              <a:rPr spc="-5" dirty="0"/>
              <a:t>©</a:t>
            </a:r>
            <a:r>
              <a:rPr spc="15" dirty="0"/>
              <a:t> </a:t>
            </a:r>
            <a:r>
              <a:rPr spc="-10" dirty="0"/>
              <a:t>Bharati</a:t>
            </a:r>
            <a:r>
              <a:rPr spc="15" dirty="0"/>
              <a:t> </a:t>
            </a:r>
            <a:r>
              <a:rPr spc="-10" dirty="0"/>
              <a:t>Vidyapeeth’s</a:t>
            </a:r>
            <a:r>
              <a:rPr spc="15" dirty="0"/>
              <a:t> </a:t>
            </a:r>
            <a:r>
              <a:rPr spc="-5" dirty="0"/>
              <a:t>Institute</a:t>
            </a:r>
            <a:r>
              <a:rPr spc="-25" dirty="0"/>
              <a:t> </a:t>
            </a:r>
            <a:r>
              <a:rPr spc="-5" dirty="0"/>
              <a:t>of</a:t>
            </a:r>
            <a:r>
              <a:rPr spc="15" dirty="0"/>
              <a:t> </a:t>
            </a:r>
            <a:r>
              <a:rPr spc="-10" dirty="0"/>
              <a:t>Computer</a:t>
            </a:r>
            <a:r>
              <a:rPr spc="10" dirty="0"/>
              <a:t> </a:t>
            </a:r>
            <a:r>
              <a:rPr spc="-10" dirty="0"/>
              <a:t>Applications</a:t>
            </a:r>
            <a:r>
              <a:rPr spc="15" dirty="0"/>
              <a:t> </a:t>
            </a:r>
            <a:r>
              <a:rPr spc="-10" dirty="0"/>
              <a:t>and</a:t>
            </a:r>
            <a:r>
              <a:rPr spc="20" dirty="0"/>
              <a:t> </a:t>
            </a:r>
            <a:r>
              <a:rPr spc="-10" dirty="0"/>
              <a:t>Management, New</a:t>
            </a:r>
            <a:r>
              <a:rPr spc="25" dirty="0"/>
              <a:t> </a:t>
            </a:r>
            <a:r>
              <a:rPr spc="-10" dirty="0"/>
              <a:t>Delhi-63,</a:t>
            </a:r>
            <a:r>
              <a:rPr spc="-20" dirty="0"/>
              <a:t> </a:t>
            </a:r>
            <a:r>
              <a:rPr spc="-10" dirty="0"/>
              <a:t>by</a:t>
            </a:r>
            <a:r>
              <a:rPr spc="310" dirty="0"/>
              <a:t> </a:t>
            </a:r>
            <a:r>
              <a:rPr spc="-5" dirty="0"/>
              <a:t>Priyanka</a:t>
            </a:r>
            <a:r>
              <a:rPr spc="15" dirty="0"/>
              <a:t> </a:t>
            </a:r>
            <a:r>
              <a:rPr spc="-5" dirty="0"/>
              <a:t>Singh/</a:t>
            </a:r>
            <a:r>
              <a:rPr spc="20" dirty="0"/>
              <a:t> </a:t>
            </a:r>
            <a:r>
              <a:rPr spc="-5" dirty="0"/>
              <a:t>Supriya</a:t>
            </a:r>
            <a:r>
              <a:rPr spc="15" dirty="0"/>
              <a:t> </a:t>
            </a:r>
            <a:r>
              <a:rPr spc="-5" dirty="0"/>
              <a:t>Malhotra</a:t>
            </a:r>
            <a:r>
              <a:rPr spc="10" dirty="0"/>
              <a:t> </a:t>
            </a:r>
            <a:r>
              <a:rPr spc="-5" dirty="0"/>
              <a:t>,</a:t>
            </a:r>
            <a:r>
              <a:rPr spc="15" dirty="0"/>
              <a:t> </a:t>
            </a:r>
            <a:r>
              <a:rPr spc="-15" dirty="0"/>
              <a:t>Assistant</a:t>
            </a:r>
            <a:r>
              <a:rPr spc="35" dirty="0"/>
              <a:t> </a:t>
            </a:r>
            <a:r>
              <a:rPr spc="-5" dirty="0"/>
              <a:t>Prof., </a:t>
            </a:r>
            <a:r>
              <a:rPr spc="-15" dirty="0"/>
              <a:t>BVICAM</a:t>
            </a:r>
            <a:endParaRPr spc="-15" dirty="0"/>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7132320" y="6377940"/>
            <a:ext cx="227838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hyperlink" Target="https://www.stress.org/daily-life" TargetMode="External"/><Relationship Id="rId4" Type="http://schemas.openxmlformats.org/officeDocument/2006/relationships/hyperlink" Target="https://www.mhanational.org/helpful-vs-harmful-ways-manage-emotions" TargetMode="External"/><Relationship Id="rId3" Type="http://schemas.openxmlformats.org/officeDocument/2006/relationships/hyperlink" Target="https://kidshealth.org/en/teens/stressful-feelings.html" TargetMode="External"/><Relationship Id="rId2" Type="http://schemas.openxmlformats.org/officeDocument/2006/relationships/hyperlink" Target="https://www.hopkinsmedicine.org/about/community_health/johns-hopkins-bayview/services/called_to_care/recognize_cope_with_negative_emotions.html" TargetMode="External"/><Relationship Id="rId1" Type="http://schemas.openxmlformats.org/officeDocument/2006/relationships/hyperlink" Target="https://www.cdc.gov/violenceprevention/about/copingwith-stresstips.html" TargetMode="Externa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1" cstate="print"/>
          <a:stretch>
            <a:fillRect/>
          </a:stretch>
        </p:blipFill>
        <p:spPr>
          <a:xfrm>
            <a:off x="3543300" y="57911"/>
            <a:ext cx="2852928" cy="1158240"/>
          </a:xfrm>
          <a:prstGeom prst="rect">
            <a:avLst/>
          </a:prstGeom>
        </p:spPr>
      </p:pic>
      <p:grpSp>
        <p:nvGrpSpPr>
          <p:cNvPr id="3" name="object 3"/>
          <p:cNvGrpSpPr/>
          <p:nvPr/>
        </p:nvGrpSpPr>
        <p:grpSpPr>
          <a:xfrm>
            <a:off x="0" y="1268730"/>
            <a:ext cx="9906000" cy="5589270"/>
            <a:chOff x="0" y="1268730"/>
            <a:chExt cx="9906000" cy="5589270"/>
          </a:xfrm>
        </p:grpSpPr>
        <p:sp>
          <p:nvSpPr>
            <p:cNvPr id="4" name="object 4"/>
            <p:cNvSpPr/>
            <p:nvPr/>
          </p:nvSpPr>
          <p:spPr>
            <a:xfrm>
              <a:off x="0" y="6513512"/>
              <a:ext cx="9906000" cy="344805"/>
            </a:xfrm>
            <a:custGeom>
              <a:avLst/>
              <a:gdLst/>
              <a:ahLst/>
              <a:cxnLst/>
              <a:rect l="l" t="t" r="r" b="b"/>
              <a:pathLst>
                <a:path w="9906000" h="344804">
                  <a:moveTo>
                    <a:pt x="9906000" y="344487"/>
                  </a:moveTo>
                  <a:lnTo>
                    <a:pt x="0" y="344487"/>
                  </a:lnTo>
                  <a:lnTo>
                    <a:pt x="0" y="0"/>
                  </a:lnTo>
                  <a:lnTo>
                    <a:pt x="9906000" y="0"/>
                  </a:lnTo>
                  <a:lnTo>
                    <a:pt x="9906000" y="344487"/>
                  </a:lnTo>
                  <a:close/>
                </a:path>
              </a:pathLst>
            </a:custGeom>
            <a:solidFill>
              <a:srgbClr val="000099"/>
            </a:solidFill>
          </p:spPr>
          <p:txBody>
            <a:bodyPr wrap="square" lIns="0" tIns="0" rIns="0" bIns="0" rtlCol="0"/>
            <a:lstStyle/>
            <a:p>
              <a:pPr marL="12700">
                <a:lnSpc>
                  <a:spcPct val="100000"/>
                </a:lnSpc>
                <a:spcBef>
                  <a:spcPts val="100"/>
                </a:spcBef>
              </a:pPr>
              <a:r>
                <a:rPr b="1" dirty="0">
                  <a:solidFill>
                    <a:srgbClr val="FFFFFF"/>
                  </a:solidFill>
                  <a:latin typeface="Times New Roman" panose="02020603050405020304" charset="0"/>
                  <a:cs typeface="Times New Roman" panose="02020603050405020304" charset="0"/>
                  <a:sym typeface="+mn-ea"/>
                </a:rPr>
                <a:t>©</a:t>
              </a:r>
              <a:r>
                <a:rPr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p>
          </p:txBody>
        </p:sp>
        <p:sp>
          <p:nvSpPr>
            <p:cNvPr id="5" name="object 5"/>
            <p:cNvSpPr/>
            <p:nvPr/>
          </p:nvSpPr>
          <p:spPr>
            <a:xfrm>
              <a:off x="0" y="6507480"/>
              <a:ext cx="9906000" cy="350520"/>
            </a:xfrm>
            <a:custGeom>
              <a:avLst/>
              <a:gdLst/>
              <a:ahLst/>
              <a:cxnLst/>
              <a:rect l="l" t="t" r="r" b="b"/>
              <a:pathLst>
                <a:path w="9906000" h="350520">
                  <a:moveTo>
                    <a:pt x="9906000" y="0"/>
                  </a:moveTo>
                  <a:lnTo>
                    <a:pt x="9899650" y="0"/>
                  </a:lnTo>
                  <a:lnTo>
                    <a:pt x="9899650" y="12382"/>
                  </a:lnTo>
                  <a:lnTo>
                    <a:pt x="9899650" y="344170"/>
                  </a:lnTo>
                  <a:lnTo>
                    <a:pt x="6350" y="344170"/>
                  </a:lnTo>
                  <a:lnTo>
                    <a:pt x="6350" y="12382"/>
                  </a:lnTo>
                  <a:lnTo>
                    <a:pt x="9899650" y="12382"/>
                  </a:lnTo>
                  <a:lnTo>
                    <a:pt x="9899650" y="0"/>
                  </a:lnTo>
                  <a:lnTo>
                    <a:pt x="6032" y="0"/>
                  </a:lnTo>
                  <a:lnTo>
                    <a:pt x="6032" y="6350"/>
                  </a:lnTo>
                  <a:lnTo>
                    <a:pt x="2857" y="9525"/>
                  </a:lnTo>
                  <a:lnTo>
                    <a:pt x="2857" y="6350"/>
                  </a:lnTo>
                  <a:lnTo>
                    <a:pt x="6032" y="6350"/>
                  </a:lnTo>
                  <a:lnTo>
                    <a:pt x="6032" y="0"/>
                  </a:lnTo>
                  <a:lnTo>
                    <a:pt x="0" y="0"/>
                  </a:lnTo>
                  <a:lnTo>
                    <a:pt x="0" y="6350"/>
                  </a:lnTo>
                  <a:lnTo>
                    <a:pt x="0" y="12382"/>
                  </a:lnTo>
                  <a:lnTo>
                    <a:pt x="0" y="12700"/>
                  </a:lnTo>
                  <a:lnTo>
                    <a:pt x="0" y="344170"/>
                  </a:lnTo>
                  <a:lnTo>
                    <a:pt x="0" y="350520"/>
                  </a:lnTo>
                  <a:lnTo>
                    <a:pt x="6350" y="350520"/>
                  </a:lnTo>
                  <a:lnTo>
                    <a:pt x="9899650" y="350520"/>
                  </a:lnTo>
                  <a:lnTo>
                    <a:pt x="9906000" y="350520"/>
                  </a:lnTo>
                  <a:lnTo>
                    <a:pt x="9906000" y="344170"/>
                  </a:lnTo>
                  <a:lnTo>
                    <a:pt x="9906000" y="12382"/>
                  </a:lnTo>
                  <a:lnTo>
                    <a:pt x="9906000" y="6350"/>
                  </a:lnTo>
                  <a:lnTo>
                    <a:pt x="9906000" y="6032"/>
                  </a:lnTo>
                  <a:lnTo>
                    <a:pt x="9906000" y="0"/>
                  </a:lnTo>
                  <a:close/>
                </a:path>
              </a:pathLst>
            </a:custGeom>
            <a:solidFill>
              <a:srgbClr val="000000"/>
            </a:solidFill>
          </p:spPr>
          <p:txBody>
            <a:bodyPr wrap="square" lIns="0" tIns="0" rIns="0" bIns="0" rtlCol="0"/>
            <a:lstStyle/>
            <a:p/>
          </p:txBody>
        </p:sp>
        <p:sp>
          <p:nvSpPr>
            <p:cNvPr id="6" name="object 6"/>
            <p:cNvSpPr/>
            <p:nvPr/>
          </p:nvSpPr>
          <p:spPr>
            <a:xfrm>
              <a:off x="0" y="1274762"/>
              <a:ext cx="9906000" cy="144780"/>
            </a:xfrm>
            <a:custGeom>
              <a:avLst/>
              <a:gdLst/>
              <a:ahLst/>
              <a:cxnLst/>
              <a:rect l="l" t="t" r="r" b="b"/>
              <a:pathLst>
                <a:path w="9906000" h="144780">
                  <a:moveTo>
                    <a:pt x="9906000" y="144462"/>
                  </a:moveTo>
                  <a:lnTo>
                    <a:pt x="0" y="144462"/>
                  </a:lnTo>
                  <a:lnTo>
                    <a:pt x="0" y="0"/>
                  </a:lnTo>
                  <a:lnTo>
                    <a:pt x="9906000" y="0"/>
                  </a:lnTo>
                  <a:lnTo>
                    <a:pt x="9906000" y="144462"/>
                  </a:lnTo>
                  <a:close/>
                </a:path>
              </a:pathLst>
            </a:custGeom>
            <a:solidFill>
              <a:srgbClr val="000099"/>
            </a:solidFill>
          </p:spPr>
          <p:txBody>
            <a:bodyPr wrap="square" lIns="0" tIns="0" rIns="0" bIns="0" rtlCol="0"/>
            <a:lstStyle/>
            <a:p/>
          </p:txBody>
        </p:sp>
        <p:sp>
          <p:nvSpPr>
            <p:cNvPr id="7" name="object 7"/>
            <p:cNvSpPr/>
            <p:nvPr/>
          </p:nvSpPr>
          <p:spPr>
            <a:xfrm>
              <a:off x="0" y="1268729"/>
              <a:ext cx="9906000" cy="156210"/>
            </a:xfrm>
            <a:custGeom>
              <a:avLst/>
              <a:gdLst/>
              <a:ahLst/>
              <a:cxnLst/>
              <a:rect l="l" t="t" r="r" b="b"/>
              <a:pathLst>
                <a:path w="9906000" h="156209">
                  <a:moveTo>
                    <a:pt x="9906000" y="0"/>
                  </a:moveTo>
                  <a:lnTo>
                    <a:pt x="9899650" y="0"/>
                  </a:lnTo>
                  <a:lnTo>
                    <a:pt x="9899650" y="12382"/>
                  </a:lnTo>
                  <a:lnTo>
                    <a:pt x="9899650" y="144145"/>
                  </a:lnTo>
                  <a:lnTo>
                    <a:pt x="6350" y="144145"/>
                  </a:lnTo>
                  <a:lnTo>
                    <a:pt x="6350" y="12382"/>
                  </a:lnTo>
                  <a:lnTo>
                    <a:pt x="9899650" y="12382"/>
                  </a:lnTo>
                  <a:lnTo>
                    <a:pt x="9899650" y="0"/>
                  </a:lnTo>
                  <a:lnTo>
                    <a:pt x="6032" y="0"/>
                  </a:lnTo>
                  <a:lnTo>
                    <a:pt x="6032" y="6350"/>
                  </a:lnTo>
                  <a:lnTo>
                    <a:pt x="5715" y="6667"/>
                  </a:lnTo>
                  <a:lnTo>
                    <a:pt x="5715" y="149860"/>
                  </a:lnTo>
                  <a:lnTo>
                    <a:pt x="2540" y="149860"/>
                  </a:lnTo>
                  <a:lnTo>
                    <a:pt x="2540" y="146685"/>
                  </a:lnTo>
                  <a:lnTo>
                    <a:pt x="5715" y="149860"/>
                  </a:lnTo>
                  <a:lnTo>
                    <a:pt x="5715" y="6667"/>
                  </a:lnTo>
                  <a:lnTo>
                    <a:pt x="2844" y="9537"/>
                  </a:lnTo>
                  <a:lnTo>
                    <a:pt x="2844" y="6350"/>
                  </a:lnTo>
                  <a:lnTo>
                    <a:pt x="6032" y="6350"/>
                  </a:lnTo>
                  <a:lnTo>
                    <a:pt x="6032" y="0"/>
                  </a:lnTo>
                  <a:lnTo>
                    <a:pt x="0" y="0"/>
                  </a:lnTo>
                  <a:lnTo>
                    <a:pt x="0" y="6350"/>
                  </a:lnTo>
                  <a:lnTo>
                    <a:pt x="0" y="12382"/>
                  </a:lnTo>
                  <a:lnTo>
                    <a:pt x="0" y="156210"/>
                  </a:lnTo>
                  <a:lnTo>
                    <a:pt x="9906000" y="156210"/>
                  </a:lnTo>
                  <a:lnTo>
                    <a:pt x="9906000" y="6032"/>
                  </a:lnTo>
                  <a:lnTo>
                    <a:pt x="9906000" y="0"/>
                  </a:lnTo>
                  <a:close/>
                </a:path>
              </a:pathLst>
            </a:custGeom>
            <a:solidFill>
              <a:srgbClr val="000000"/>
            </a:solidFill>
          </p:spPr>
          <p:txBody>
            <a:bodyPr wrap="square" lIns="0" tIns="0" rIns="0" bIns="0" rtlCol="0"/>
            <a:lstStyle/>
            <a:p/>
          </p:txBody>
        </p:sp>
        <p:sp>
          <p:nvSpPr>
            <p:cNvPr id="8" name="object 8"/>
            <p:cNvSpPr/>
            <p:nvPr/>
          </p:nvSpPr>
          <p:spPr>
            <a:xfrm>
              <a:off x="0" y="1436687"/>
              <a:ext cx="9906000" cy="43180"/>
            </a:xfrm>
            <a:custGeom>
              <a:avLst/>
              <a:gdLst/>
              <a:ahLst/>
              <a:cxnLst/>
              <a:rect l="l" t="t" r="r" b="b"/>
              <a:pathLst>
                <a:path w="9906000" h="43180">
                  <a:moveTo>
                    <a:pt x="9906000" y="42862"/>
                  </a:moveTo>
                  <a:lnTo>
                    <a:pt x="0" y="42862"/>
                  </a:lnTo>
                  <a:lnTo>
                    <a:pt x="0" y="0"/>
                  </a:lnTo>
                  <a:lnTo>
                    <a:pt x="9906000" y="0"/>
                  </a:lnTo>
                  <a:lnTo>
                    <a:pt x="9906000" y="42862"/>
                  </a:lnTo>
                  <a:close/>
                </a:path>
              </a:pathLst>
            </a:custGeom>
            <a:solidFill>
              <a:srgbClr val="FF0000"/>
            </a:solidFill>
          </p:spPr>
          <p:txBody>
            <a:bodyPr wrap="square" lIns="0" tIns="0" rIns="0" bIns="0" rtlCol="0"/>
            <a:lstStyle/>
            <a:p/>
          </p:txBody>
        </p:sp>
        <p:sp>
          <p:nvSpPr>
            <p:cNvPr id="9" name="object 9"/>
            <p:cNvSpPr/>
            <p:nvPr/>
          </p:nvSpPr>
          <p:spPr>
            <a:xfrm>
              <a:off x="0" y="1430019"/>
              <a:ext cx="9906000" cy="55880"/>
            </a:xfrm>
            <a:custGeom>
              <a:avLst/>
              <a:gdLst/>
              <a:ahLst/>
              <a:cxnLst/>
              <a:rect l="l" t="t" r="r" b="b"/>
              <a:pathLst>
                <a:path w="9906000" h="55880">
                  <a:moveTo>
                    <a:pt x="9906000" y="0"/>
                  </a:moveTo>
                  <a:lnTo>
                    <a:pt x="0" y="0"/>
                  </a:lnTo>
                  <a:lnTo>
                    <a:pt x="0" y="6350"/>
                  </a:lnTo>
                  <a:lnTo>
                    <a:pt x="0" y="12700"/>
                  </a:lnTo>
                  <a:lnTo>
                    <a:pt x="317" y="12700"/>
                  </a:lnTo>
                  <a:lnTo>
                    <a:pt x="0" y="13017"/>
                  </a:lnTo>
                  <a:lnTo>
                    <a:pt x="0" y="43180"/>
                  </a:lnTo>
                  <a:lnTo>
                    <a:pt x="0" y="49530"/>
                  </a:lnTo>
                  <a:lnTo>
                    <a:pt x="0" y="55880"/>
                  </a:lnTo>
                  <a:lnTo>
                    <a:pt x="9906000" y="55880"/>
                  </a:lnTo>
                  <a:lnTo>
                    <a:pt x="9906000" y="49530"/>
                  </a:lnTo>
                  <a:lnTo>
                    <a:pt x="9906000" y="43180"/>
                  </a:lnTo>
                  <a:lnTo>
                    <a:pt x="9906000" y="13017"/>
                  </a:lnTo>
                  <a:lnTo>
                    <a:pt x="9906000" y="6667"/>
                  </a:lnTo>
                  <a:lnTo>
                    <a:pt x="9899650" y="6667"/>
                  </a:lnTo>
                  <a:lnTo>
                    <a:pt x="9899650" y="13017"/>
                  </a:lnTo>
                  <a:lnTo>
                    <a:pt x="9899650" y="43180"/>
                  </a:lnTo>
                  <a:lnTo>
                    <a:pt x="6350" y="43180"/>
                  </a:lnTo>
                  <a:lnTo>
                    <a:pt x="6350" y="49530"/>
                  </a:lnTo>
                  <a:lnTo>
                    <a:pt x="3175" y="49530"/>
                  </a:lnTo>
                  <a:lnTo>
                    <a:pt x="3175" y="46355"/>
                  </a:lnTo>
                  <a:lnTo>
                    <a:pt x="6350" y="49530"/>
                  </a:lnTo>
                  <a:lnTo>
                    <a:pt x="6350" y="43180"/>
                  </a:lnTo>
                  <a:lnTo>
                    <a:pt x="6350" y="13017"/>
                  </a:lnTo>
                  <a:lnTo>
                    <a:pt x="9899650" y="13017"/>
                  </a:lnTo>
                  <a:lnTo>
                    <a:pt x="9899650" y="6667"/>
                  </a:lnTo>
                  <a:lnTo>
                    <a:pt x="6350" y="6667"/>
                  </a:lnTo>
                  <a:lnTo>
                    <a:pt x="3479" y="9537"/>
                  </a:lnTo>
                  <a:lnTo>
                    <a:pt x="3479" y="6350"/>
                  </a:lnTo>
                  <a:lnTo>
                    <a:pt x="9906000" y="6350"/>
                  </a:lnTo>
                  <a:lnTo>
                    <a:pt x="9906000" y="0"/>
                  </a:lnTo>
                  <a:close/>
                </a:path>
              </a:pathLst>
            </a:custGeom>
            <a:solidFill>
              <a:srgbClr val="000000"/>
            </a:solidFill>
          </p:spPr>
          <p:txBody>
            <a:bodyPr wrap="square" lIns="0" tIns="0" rIns="0" bIns="0" rtlCol="0"/>
            <a:lstStyle/>
            <a:p/>
          </p:txBody>
        </p:sp>
      </p:grpSp>
      <p:sp>
        <p:nvSpPr>
          <p:cNvPr id="10" name="object 10"/>
          <p:cNvSpPr txBox="1">
            <a:spLocks noGrp="1"/>
          </p:cNvSpPr>
          <p:nvPr>
            <p:ph type="title"/>
          </p:nvPr>
        </p:nvSpPr>
        <p:spPr>
          <a:xfrm>
            <a:off x="1116330" y="2891599"/>
            <a:ext cx="7593965" cy="1550670"/>
          </a:xfrm>
          <a:prstGeom prst="rect">
            <a:avLst/>
          </a:prstGeom>
        </p:spPr>
        <p:txBody>
          <a:bodyPr vert="horz" wrap="square" lIns="0" tIns="13335" rIns="0" bIns="0" rtlCol="0">
            <a:spAutoFit/>
          </a:bodyPr>
          <a:lstStyle/>
          <a:p>
            <a:pPr marL="1828165" marR="5080" indent="-1815465">
              <a:lnSpc>
                <a:spcPct val="100000"/>
              </a:lnSpc>
              <a:spcBef>
                <a:spcPts val="105"/>
              </a:spcBef>
            </a:pPr>
            <a:r>
              <a:rPr sz="5000" b="1" spc="-5" dirty="0">
                <a:solidFill>
                  <a:srgbClr val="000000"/>
                </a:solidFill>
                <a:latin typeface="Arial" panose="020B0604020202020204"/>
                <a:cs typeface="Arial" panose="020B0604020202020204"/>
              </a:rPr>
              <a:t>Personality</a:t>
            </a:r>
            <a:r>
              <a:rPr sz="5000" b="1" spc="-190" dirty="0">
                <a:solidFill>
                  <a:srgbClr val="000000"/>
                </a:solidFill>
                <a:latin typeface="Arial" panose="020B0604020202020204"/>
                <a:cs typeface="Arial" panose="020B0604020202020204"/>
              </a:rPr>
              <a:t> </a:t>
            </a:r>
            <a:r>
              <a:rPr sz="5000" b="1" spc="-5" dirty="0">
                <a:solidFill>
                  <a:srgbClr val="000000"/>
                </a:solidFill>
                <a:latin typeface="Arial" panose="020B0604020202020204"/>
                <a:cs typeface="Arial" panose="020B0604020202020204"/>
              </a:rPr>
              <a:t>Development </a:t>
            </a:r>
            <a:r>
              <a:rPr sz="5000" b="1" spc="-1375" dirty="0">
                <a:solidFill>
                  <a:srgbClr val="000000"/>
                </a:solidFill>
                <a:latin typeface="Arial" panose="020B0604020202020204"/>
                <a:cs typeface="Arial" panose="020B0604020202020204"/>
              </a:rPr>
              <a:t> </a:t>
            </a:r>
            <a:r>
              <a:rPr sz="5000" b="1" spc="-10" dirty="0">
                <a:solidFill>
                  <a:srgbClr val="000000"/>
                </a:solidFill>
                <a:latin typeface="Arial" panose="020B0604020202020204"/>
                <a:cs typeface="Arial" panose="020B0604020202020204"/>
              </a:rPr>
              <a:t>BA(JMC)-107</a:t>
            </a:r>
            <a:endParaRPr sz="5000">
              <a:latin typeface="Arial" panose="020B0604020202020204"/>
              <a:cs typeface="Arial" panose="020B0604020202020204"/>
            </a:endParaRPr>
          </a:p>
        </p:txBody>
      </p:sp>
      <p:sp>
        <p:nvSpPr>
          <p:cNvPr id="11" name="object 11"/>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85896" y="84962"/>
            <a:ext cx="3392170" cy="697230"/>
          </a:xfrm>
          <a:prstGeom prst="rect">
            <a:avLst/>
          </a:prstGeom>
        </p:spPr>
        <p:txBody>
          <a:bodyPr vert="horz" wrap="square" lIns="0" tIns="13335" rIns="0" bIns="0" rtlCol="0">
            <a:spAutoFit/>
          </a:bodyPr>
          <a:lstStyle/>
          <a:p>
            <a:pPr marL="12700">
              <a:lnSpc>
                <a:spcPct val="100000"/>
              </a:lnSpc>
              <a:spcBef>
                <a:spcPts val="105"/>
              </a:spcBef>
            </a:pPr>
            <a:r>
              <a:rPr spc="-5" dirty="0"/>
              <a:t>Role</a:t>
            </a:r>
            <a:r>
              <a:rPr spc="-110" dirty="0"/>
              <a:t> </a:t>
            </a:r>
            <a:r>
              <a:rPr spc="-5" dirty="0"/>
              <a:t>of</a:t>
            </a:r>
            <a:r>
              <a:rPr spc="-85" dirty="0"/>
              <a:t> </a:t>
            </a:r>
            <a:r>
              <a:rPr spc="-5" dirty="0"/>
              <a:t>society</a:t>
            </a:r>
            <a:endParaRPr spc="-5" dirty="0"/>
          </a:p>
        </p:txBody>
      </p:sp>
      <p:sp>
        <p:nvSpPr>
          <p:cNvPr id="3" name="object 3"/>
          <p:cNvSpPr txBox="1"/>
          <p:nvPr/>
        </p:nvSpPr>
        <p:spPr>
          <a:xfrm>
            <a:off x="207645" y="1666240"/>
            <a:ext cx="9481820" cy="3522345"/>
          </a:xfrm>
          <a:prstGeom prst="rect">
            <a:avLst/>
          </a:prstGeom>
        </p:spPr>
        <p:txBody>
          <a:bodyPr vert="horz" wrap="square" lIns="0" tIns="12065" rIns="0" bIns="0" rtlCol="0">
            <a:noAutofit/>
          </a:bodyPr>
          <a:lstStyle/>
          <a:p>
            <a:pPr marL="355600" marR="5080" indent="-342900" algn="l">
              <a:lnSpc>
                <a:spcPct val="100000"/>
              </a:lnSpc>
              <a:spcBef>
                <a:spcPts val="95"/>
              </a:spcBef>
              <a:buFont typeface="Calibri" panose="020F0502020204030204"/>
              <a:buChar char="•"/>
              <a:tabLst>
                <a:tab pos="355600" algn="l"/>
              </a:tabLst>
            </a:pPr>
            <a:r>
              <a:rPr sz="2400" b="1" u="heavy" spc="65" dirty="0">
                <a:uFill>
                  <a:solidFill>
                    <a:srgbClr val="000000"/>
                  </a:solidFill>
                </a:uFill>
                <a:latin typeface="Times New Roman" panose="02020603050405020304" charset="0"/>
                <a:cs typeface="Times New Roman" panose="02020603050405020304" charset="0"/>
              </a:rPr>
              <a:t>Freedom </a:t>
            </a:r>
            <a:r>
              <a:rPr sz="2400" b="1" u="heavy" spc="40" dirty="0">
                <a:uFill>
                  <a:solidFill>
                    <a:srgbClr val="000000"/>
                  </a:solidFill>
                </a:uFill>
                <a:latin typeface="Times New Roman" panose="02020603050405020304" charset="0"/>
                <a:cs typeface="Times New Roman" panose="02020603050405020304" charset="0"/>
              </a:rPr>
              <a:t>of </a:t>
            </a:r>
            <a:r>
              <a:rPr sz="2400" b="1" u="heavy" spc="65" dirty="0">
                <a:uFill>
                  <a:solidFill>
                    <a:srgbClr val="000000"/>
                  </a:solidFill>
                </a:uFill>
                <a:latin typeface="Times New Roman" panose="02020603050405020304" charset="0"/>
                <a:cs typeface="Times New Roman" panose="02020603050405020304" charset="0"/>
              </a:rPr>
              <a:t>expression </a:t>
            </a:r>
            <a:r>
              <a:rPr sz="2400" b="1" u="heavy" spc="40" dirty="0">
                <a:uFill>
                  <a:solidFill>
                    <a:srgbClr val="000000"/>
                  </a:solidFill>
                </a:uFill>
                <a:latin typeface="Times New Roman" panose="02020603050405020304" charset="0"/>
                <a:cs typeface="Times New Roman" panose="02020603050405020304" charset="0"/>
              </a:rPr>
              <a:t>of </a:t>
            </a:r>
            <a:r>
              <a:rPr sz="2400" b="1" u="heavy" spc="70" dirty="0">
                <a:uFill>
                  <a:solidFill>
                    <a:srgbClr val="000000"/>
                  </a:solidFill>
                </a:uFill>
                <a:latin typeface="Times New Roman" panose="02020603050405020304" charset="0"/>
                <a:cs typeface="Times New Roman" panose="02020603050405020304" charset="0"/>
              </a:rPr>
              <a:t>choice</a:t>
            </a:r>
            <a:r>
              <a:rPr sz="2400" b="1" spc="7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 </a:t>
            </a:r>
            <a:r>
              <a:rPr sz="2400" spc="60" dirty="0">
                <a:latin typeface="Times New Roman" panose="02020603050405020304" charset="0"/>
                <a:cs typeface="Times New Roman" panose="02020603050405020304" charset="0"/>
              </a:rPr>
              <a:t>The </a:t>
            </a:r>
            <a:r>
              <a:rPr sz="2400" spc="65" dirty="0">
                <a:latin typeface="Times New Roman" panose="02020603050405020304" charset="0"/>
                <a:cs typeface="Times New Roman" panose="02020603050405020304" charset="0"/>
              </a:rPr>
              <a:t>environment </a:t>
            </a:r>
            <a:r>
              <a:rPr sz="2400" spc="45" dirty="0">
                <a:latin typeface="Times New Roman" panose="02020603050405020304" charset="0"/>
                <a:cs typeface="Times New Roman" panose="02020603050405020304" charset="0"/>
              </a:rPr>
              <a:t>in </a:t>
            </a:r>
            <a:r>
              <a:rPr sz="2400" spc="60" dirty="0">
                <a:latin typeface="Times New Roman" panose="02020603050405020304" charset="0"/>
                <a:cs typeface="Times New Roman" panose="02020603050405020304" charset="0"/>
              </a:rPr>
              <a:t>the </a:t>
            </a:r>
            <a:r>
              <a:rPr sz="2400" spc="65" dirty="0">
                <a:latin typeface="Times New Roman" panose="02020603050405020304" charset="0"/>
                <a:cs typeface="Times New Roman" panose="02020603050405020304" charset="0"/>
              </a:rPr>
              <a:t> </a:t>
            </a:r>
            <a:r>
              <a:rPr sz="2400" spc="50" dirty="0">
                <a:latin typeface="Times New Roman" panose="02020603050405020304" charset="0"/>
                <a:cs typeface="Times New Roman" panose="02020603050405020304" charset="0"/>
              </a:rPr>
              <a:t>society </a:t>
            </a:r>
            <a:r>
              <a:rPr sz="2400" spc="25" dirty="0">
                <a:latin typeface="Times New Roman" panose="02020603050405020304" charset="0"/>
                <a:cs typeface="Times New Roman" panose="02020603050405020304" charset="0"/>
              </a:rPr>
              <a:t>you </a:t>
            </a:r>
            <a:r>
              <a:rPr sz="2400" spc="35" dirty="0">
                <a:latin typeface="Times New Roman" panose="02020603050405020304" charset="0"/>
                <a:cs typeface="Times New Roman" panose="02020603050405020304" charset="0"/>
              </a:rPr>
              <a:t>live </a:t>
            </a:r>
            <a:r>
              <a:rPr sz="2400" spc="30" dirty="0">
                <a:latin typeface="Times New Roman" panose="02020603050405020304" charset="0"/>
                <a:cs typeface="Times New Roman" panose="02020603050405020304" charset="0"/>
              </a:rPr>
              <a:t>in </a:t>
            </a:r>
            <a:r>
              <a:rPr sz="2400" spc="40" dirty="0">
                <a:latin typeface="Times New Roman" panose="02020603050405020304" charset="0"/>
                <a:cs typeface="Times New Roman" panose="02020603050405020304" charset="0"/>
              </a:rPr>
              <a:t>i.e </a:t>
            </a:r>
            <a:r>
              <a:rPr sz="2400" spc="35" dirty="0">
                <a:latin typeface="Times New Roman" panose="02020603050405020304" charset="0"/>
                <a:cs typeface="Times New Roman" panose="02020603050405020304" charset="0"/>
              </a:rPr>
              <a:t>your </a:t>
            </a:r>
            <a:r>
              <a:rPr sz="2400" spc="55" dirty="0">
                <a:latin typeface="Times New Roman" panose="02020603050405020304" charset="0"/>
                <a:cs typeface="Times New Roman" panose="02020603050405020304" charset="0"/>
              </a:rPr>
              <a:t>neighbourhood, </a:t>
            </a:r>
            <a:r>
              <a:rPr sz="2400" spc="35" dirty="0">
                <a:latin typeface="Times New Roman" panose="02020603050405020304" charset="0"/>
                <a:cs typeface="Times New Roman" panose="02020603050405020304" charset="0"/>
              </a:rPr>
              <a:t>your </a:t>
            </a:r>
            <a:r>
              <a:rPr sz="2400" spc="15" dirty="0">
                <a:latin typeface="Times New Roman" panose="02020603050405020304" charset="0"/>
                <a:cs typeface="Times New Roman" panose="02020603050405020304" charset="0"/>
              </a:rPr>
              <a:t>family, </a:t>
            </a:r>
            <a:r>
              <a:rPr sz="2400" spc="40" dirty="0">
                <a:latin typeface="Times New Roman" panose="02020603050405020304" charset="0"/>
                <a:cs typeface="Times New Roman" panose="02020603050405020304" charset="0"/>
              </a:rPr>
              <a:t>your </a:t>
            </a:r>
            <a:r>
              <a:rPr sz="2400" spc="4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country </a:t>
            </a:r>
            <a:r>
              <a:rPr sz="2400" dirty="0">
                <a:latin typeface="Times New Roman" panose="02020603050405020304" charset="0"/>
                <a:cs typeface="Times New Roman" panose="02020603050405020304" charset="0"/>
              </a:rPr>
              <a:t>etc. </a:t>
            </a:r>
            <a:r>
              <a:rPr sz="2400" spc="5" dirty="0">
                <a:latin typeface="Times New Roman" panose="02020603050405020304" charset="0"/>
                <a:cs typeface="Times New Roman" panose="02020603050405020304" charset="0"/>
              </a:rPr>
              <a:t>allows </a:t>
            </a:r>
            <a:r>
              <a:rPr sz="2400" spc="-5" dirty="0">
                <a:latin typeface="Times New Roman" panose="02020603050405020304" charset="0"/>
                <a:cs typeface="Times New Roman" panose="02020603050405020304" charset="0"/>
              </a:rPr>
              <a:t>you </a:t>
            </a:r>
            <a:r>
              <a:rPr sz="2400" spc="-10" dirty="0">
                <a:latin typeface="Times New Roman" panose="02020603050405020304" charset="0"/>
                <a:cs typeface="Times New Roman" panose="02020603050405020304" charset="0"/>
              </a:rPr>
              <a:t>to </a:t>
            </a:r>
            <a:r>
              <a:rPr sz="2400" spc="10" dirty="0">
                <a:latin typeface="Times New Roman" panose="02020603050405020304" charset="0"/>
                <a:cs typeface="Times New Roman" panose="02020603050405020304" charset="0"/>
              </a:rPr>
              <a:t>either </a:t>
            </a:r>
            <a:r>
              <a:rPr sz="2400" spc="5" dirty="0">
                <a:latin typeface="Times New Roman" panose="02020603050405020304" charset="0"/>
                <a:cs typeface="Times New Roman" panose="02020603050405020304" charset="0"/>
              </a:rPr>
              <a:t>freely </a:t>
            </a:r>
            <a:r>
              <a:rPr sz="2400" dirty="0">
                <a:latin typeface="Times New Roman" panose="02020603050405020304" charset="0"/>
                <a:cs typeface="Times New Roman" panose="02020603050405020304" charset="0"/>
              </a:rPr>
              <a:t>express </a:t>
            </a:r>
            <a:r>
              <a:rPr sz="2400" spc="15" dirty="0">
                <a:latin typeface="Times New Roman" panose="02020603050405020304" charset="0"/>
                <a:cs typeface="Times New Roman" panose="02020603050405020304" charset="0"/>
              </a:rPr>
              <a:t>and </a:t>
            </a:r>
            <a:r>
              <a:rPr sz="2400" spc="-10" dirty="0">
                <a:latin typeface="Times New Roman" panose="02020603050405020304" charset="0"/>
                <a:cs typeface="Times New Roman" panose="02020603050405020304" charset="0"/>
              </a:rPr>
              <a:t>make </a:t>
            </a:r>
            <a:r>
              <a:rPr sz="2400" spc="5" dirty="0">
                <a:latin typeface="Times New Roman" panose="02020603050405020304" charset="0"/>
                <a:cs typeface="Times New Roman" panose="02020603050405020304" charset="0"/>
              </a:rPr>
              <a:t>your </a:t>
            </a:r>
            <a:r>
              <a:rPr sz="2400" spc="10" dirty="0">
                <a:latin typeface="Times New Roman" panose="02020603050405020304" charset="0"/>
                <a:cs typeface="Times New Roman" panose="02020603050405020304" charset="0"/>
              </a:rPr>
              <a:t> </a:t>
            </a:r>
            <a:r>
              <a:rPr sz="2400" spc="85" dirty="0">
                <a:latin typeface="Times New Roman" panose="02020603050405020304" charset="0"/>
                <a:cs typeface="Times New Roman" panose="02020603050405020304" charset="0"/>
              </a:rPr>
              <a:t>choices </a:t>
            </a:r>
            <a:r>
              <a:rPr sz="2400" spc="50" dirty="0">
                <a:latin typeface="Times New Roman" panose="02020603050405020304" charset="0"/>
                <a:cs typeface="Times New Roman" panose="02020603050405020304" charset="0"/>
              </a:rPr>
              <a:t>or </a:t>
            </a:r>
            <a:r>
              <a:rPr sz="2400" spc="85" dirty="0">
                <a:latin typeface="Times New Roman" panose="02020603050405020304" charset="0"/>
                <a:cs typeface="Times New Roman" panose="02020603050405020304" charset="0"/>
              </a:rPr>
              <a:t>pressurises </a:t>
            </a:r>
            <a:r>
              <a:rPr sz="2400" spc="50" dirty="0">
                <a:latin typeface="Times New Roman" panose="02020603050405020304" charset="0"/>
                <a:cs typeface="Times New Roman" panose="02020603050405020304" charset="0"/>
              </a:rPr>
              <a:t>you </a:t>
            </a:r>
            <a:r>
              <a:rPr sz="2400" spc="35" dirty="0">
                <a:latin typeface="Times New Roman" panose="02020603050405020304" charset="0"/>
                <a:cs typeface="Times New Roman" panose="02020603050405020304" charset="0"/>
              </a:rPr>
              <a:t>to </a:t>
            </a:r>
            <a:r>
              <a:rPr sz="2400" spc="70" dirty="0">
                <a:latin typeface="Times New Roman" panose="02020603050405020304" charset="0"/>
                <a:cs typeface="Times New Roman" panose="02020603050405020304" charset="0"/>
              </a:rPr>
              <a:t>not do/ </a:t>
            </a:r>
            <a:r>
              <a:rPr sz="2400" spc="75" dirty="0">
                <a:latin typeface="Times New Roman" panose="02020603050405020304" charset="0"/>
                <a:cs typeface="Times New Roman" panose="02020603050405020304" charset="0"/>
              </a:rPr>
              <a:t>engage </a:t>
            </a:r>
            <a:r>
              <a:rPr sz="2400" spc="50" dirty="0">
                <a:latin typeface="Times New Roman" panose="02020603050405020304" charset="0"/>
                <a:cs typeface="Times New Roman" panose="02020603050405020304" charset="0"/>
              </a:rPr>
              <a:t>in</a:t>
            </a:r>
            <a:r>
              <a:rPr sz="2400" spc="55" dirty="0">
                <a:latin typeface="Times New Roman" panose="02020603050405020304" charset="0"/>
                <a:cs typeface="Times New Roman" panose="02020603050405020304" charset="0"/>
              </a:rPr>
              <a:t> </a:t>
            </a:r>
            <a:r>
              <a:rPr sz="2400" spc="70" dirty="0">
                <a:latin typeface="Times New Roman" panose="02020603050405020304" charset="0"/>
                <a:cs typeface="Times New Roman" panose="02020603050405020304" charset="0"/>
              </a:rPr>
              <a:t>what</a:t>
            </a:r>
            <a:r>
              <a:rPr sz="2400" spc="75" dirty="0">
                <a:latin typeface="Times New Roman" panose="02020603050405020304" charset="0"/>
                <a:cs typeface="Times New Roman" panose="02020603050405020304" charset="0"/>
              </a:rPr>
              <a:t> </a:t>
            </a:r>
            <a:r>
              <a:rPr sz="2400" spc="60" dirty="0">
                <a:latin typeface="Times New Roman" panose="02020603050405020304" charset="0"/>
                <a:cs typeface="Times New Roman" panose="02020603050405020304" charset="0"/>
              </a:rPr>
              <a:t>you </a:t>
            </a:r>
            <a:r>
              <a:rPr sz="2400" spc="65" dirty="0">
                <a:latin typeface="Times New Roman" panose="02020603050405020304" charset="0"/>
                <a:cs typeface="Times New Roman" panose="02020603050405020304" charset="0"/>
              </a:rPr>
              <a:t> </a:t>
            </a:r>
            <a:r>
              <a:rPr sz="2400" spc="-20" dirty="0">
                <a:latin typeface="Times New Roman" panose="02020603050405020304" charset="0"/>
                <a:cs typeface="Times New Roman" panose="02020603050405020304" charset="0"/>
              </a:rPr>
              <a:t>want.</a:t>
            </a:r>
            <a:endParaRPr sz="2400" spc="-20" dirty="0">
              <a:latin typeface="Times New Roman" panose="02020603050405020304" charset="0"/>
              <a:cs typeface="Times New Roman" panose="02020603050405020304" charset="0"/>
            </a:endParaRPr>
          </a:p>
          <a:p>
            <a:pPr marL="355600" marR="5080" indent="-342900" algn="l">
              <a:lnSpc>
                <a:spcPct val="100000"/>
              </a:lnSpc>
              <a:spcBef>
                <a:spcPts val="95"/>
              </a:spcBef>
              <a:buFont typeface="Calibri" panose="020F0502020204030204"/>
              <a:buChar char="•"/>
              <a:tabLst>
                <a:tab pos="355600" algn="l"/>
              </a:tabLst>
            </a:pPr>
            <a:endParaRPr sz="2400" spc="-20" dirty="0">
              <a:latin typeface="Times New Roman" panose="02020603050405020304" charset="0"/>
              <a:cs typeface="Times New Roman" panose="02020603050405020304" charset="0"/>
            </a:endParaRPr>
          </a:p>
          <a:p>
            <a:pPr marL="355600" marR="5080" indent="-342900" algn="l">
              <a:lnSpc>
                <a:spcPct val="100000"/>
              </a:lnSpc>
              <a:spcBef>
                <a:spcPts val="95"/>
              </a:spcBef>
              <a:buFont typeface="Calibri" panose="020F0502020204030204"/>
              <a:buChar char="•"/>
              <a:tabLst>
                <a:tab pos="355600" algn="l"/>
              </a:tabLst>
            </a:pPr>
            <a:endParaRPr sz="2400">
              <a:latin typeface="Times New Roman" panose="02020603050405020304" charset="0"/>
              <a:cs typeface="Times New Roman" panose="02020603050405020304" charset="0"/>
            </a:endParaRPr>
          </a:p>
          <a:p>
            <a:pPr marL="355600" marR="5080" indent="-342900" algn="l">
              <a:lnSpc>
                <a:spcPct val="100000"/>
              </a:lnSpc>
              <a:spcBef>
                <a:spcPts val="670"/>
              </a:spcBef>
              <a:buChar char="•"/>
              <a:tabLst>
                <a:tab pos="354965" algn="l"/>
                <a:tab pos="355600" algn="l"/>
                <a:tab pos="8255000" algn="l"/>
              </a:tabLst>
            </a:pPr>
            <a:r>
              <a:rPr sz="2400" spc="95" dirty="0">
                <a:latin typeface="Times New Roman" panose="02020603050405020304" charset="0"/>
                <a:cs typeface="Times New Roman" panose="02020603050405020304" charset="0"/>
              </a:rPr>
              <a:t>The</a:t>
            </a:r>
            <a:r>
              <a:rPr sz="2400" spc="310" dirty="0">
                <a:latin typeface="Times New Roman" panose="02020603050405020304" charset="0"/>
                <a:cs typeface="Times New Roman" panose="02020603050405020304" charset="0"/>
              </a:rPr>
              <a:t> </a:t>
            </a:r>
            <a:r>
              <a:rPr sz="2400" spc="125" dirty="0">
                <a:latin typeface="Times New Roman" panose="02020603050405020304" charset="0"/>
                <a:cs typeface="Times New Roman" panose="02020603050405020304" charset="0"/>
              </a:rPr>
              <a:t>community</a:t>
            </a:r>
            <a:r>
              <a:rPr sz="2400" spc="305" dirty="0">
                <a:latin typeface="Times New Roman" panose="02020603050405020304" charset="0"/>
                <a:cs typeface="Times New Roman" panose="02020603050405020304" charset="0"/>
              </a:rPr>
              <a:t> </a:t>
            </a:r>
            <a:r>
              <a:rPr sz="2400" spc="85" dirty="0">
                <a:latin typeface="Times New Roman" panose="02020603050405020304" charset="0"/>
                <a:cs typeface="Times New Roman" panose="02020603050405020304" charset="0"/>
              </a:rPr>
              <a:t>you</a:t>
            </a:r>
            <a:r>
              <a:rPr sz="2400" spc="325" dirty="0">
                <a:latin typeface="Times New Roman" panose="02020603050405020304" charset="0"/>
                <a:cs typeface="Times New Roman" panose="02020603050405020304" charset="0"/>
              </a:rPr>
              <a:t> </a:t>
            </a:r>
            <a:r>
              <a:rPr sz="2400" spc="100" dirty="0">
                <a:latin typeface="Times New Roman" panose="02020603050405020304" charset="0"/>
                <a:cs typeface="Times New Roman" panose="02020603050405020304" charset="0"/>
              </a:rPr>
              <a:t>live</a:t>
            </a:r>
            <a:r>
              <a:rPr sz="2400" spc="310" dirty="0">
                <a:latin typeface="Times New Roman" panose="02020603050405020304" charset="0"/>
                <a:cs typeface="Times New Roman" panose="02020603050405020304" charset="0"/>
              </a:rPr>
              <a:t> </a:t>
            </a:r>
            <a:r>
              <a:rPr sz="2400" spc="75" dirty="0">
                <a:latin typeface="Times New Roman" panose="02020603050405020304" charset="0"/>
                <a:cs typeface="Times New Roman" panose="02020603050405020304" charset="0"/>
              </a:rPr>
              <a:t>in</a:t>
            </a:r>
            <a:r>
              <a:rPr sz="2400" spc="330" dirty="0">
                <a:latin typeface="Times New Roman" panose="02020603050405020304" charset="0"/>
                <a:cs typeface="Times New Roman" panose="02020603050405020304" charset="0"/>
              </a:rPr>
              <a:t> </a:t>
            </a:r>
            <a:r>
              <a:rPr sz="2400" b="1" u="heavy" spc="120" dirty="0">
                <a:uFill>
                  <a:solidFill>
                    <a:srgbClr val="000000"/>
                  </a:solidFill>
                </a:uFill>
                <a:latin typeface="Times New Roman" panose="02020603050405020304" charset="0"/>
                <a:cs typeface="Times New Roman" panose="02020603050405020304" charset="0"/>
              </a:rPr>
              <a:t>affects</a:t>
            </a:r>
            <a:r>
              <a:rPr sz="2400" b="1" u="heavy" spc="315" dirty="0">
                <a:uFill>
                  <a:solidFill>
                    <a:srgbClr val="000000"/>
                  </a:solidFill>
                </a:uFill>
                <a:latin typeface="Times New Roman" panose="02020603050405020304" charset="0"/>
                <a:cs typeface="Times New Roman" panose="02020603050405020304" charset="0"/>
              </a:rPr>
              <a:t> </a:t>
            </a:r>
            <a:r>
              <a:rPr sz="2400" b="1" u="heavy" spc="100" dirty="0">
                <a:uFill>
                  <a:solidFill>
                    <a:srgbClr val="000000"/>
                  </a:solidFill>
                </a:uFill>
                <a:latin typeface="Times New Roman" panose="02020603050405020304" charset="0"/>
                <a:cs typeface="Times New Roman" panose="02020603050405020304" charset="0"/>
              </a:rPr>
              <a:t>your</a:t>
            </a:r>
            <a:r>
              <a:rPr sz="2400" b="1" u="heavy" spc="310" dirty="0">
                <a:uFill>
                  <a:solidFill>
                    <a:srgbClr val="000000"/>
                  </a:solidFill>
                </a:uFill>
                <a:latin typeface="Times New Roman" panose="02020603050405020304" charset="0"/>
                <a:cs typeface="Times New Roman" panose="02020603050405020304" charset="0"/>
              </a:rPr>
              <a:t> </a:t>
            </a:r>
            <a:r>
              <a:rPr sz="2400" b="1" u="heavy" spc="135" dirty="0">
                <a:uFill>
                  <a:solidFill>
                    <a:srgbClr val="000000"/>
                  </a:solidFill>
                </a:uFill>
                <a:latin typeface="Times New Roman" panose="02020603050405020304" charset="0"/>
                <a:cs typeface="Times New Roman" panose="02020603050405020304" charset="0"/>
              </a:rPr>
              <a:t>personality</a:t>
            </a:r>
            <a:r>
              <a:rPr sz="2400" spc="135" dirty="0">
                <a:latin typeface="Times New Roman" panose="02020603050405020304" charset="0"/>
                <a:cs typeface="Times New Roman" panose="02020603050405020304" charset="0"/>
              </a:rPr>
              <a:t>.</a:t>
            </a:r>
            <a:r>
              <a:rPr sz="2400" spc="315" dirty="0">
                <a:latin typeface="Times New Roman" panose="02020603050405020304" charset="0"/>
                <a:cs typeface="Times New Roman" panose="02020603050405020304" charset="0"/>
              </a:rPr>
              <a:t> </a:t>
            </a:r>
            <a:r>
              <a:rPr sz="2400" spc="100" dirty="0">
                <a:latin typeface="Times New Roman" panose="02020603050405020304" charset="0"/>
                <a:cs typeface="Times New Roman" panose="02020603050405020304" charset="0"/>
              </a:rPr>
              <a:t>The </a:t>
            </a:r>
            <a:r>
              <a:rPr sz="2400" spc="-615"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community</a:t>
            </a:r>
            <a:r>
              <a:rPr sz="2400" spc="105" dirty="0">
                <a:latin typeface="Times New Roman" panose="02020603050405020304" charset="0"/>
                <a:cs typeface="Times New Roman" panose="02020603050405020304" charset="0"/>
              </a:rPr>
              <a:t> </a:t>
            </a:r>
            <a:r>
              <a:rPr sz="2400" spc="25" dirty="0">
                <a:latin typeface="Times New Roman" panose="02020603050405020304" charset="0"/>
                <a:cs typeface="Times New Roman" panose="02020603050405020304" charset="0"/>
              </a:rPr>
              <a:t>can</a:t>
            </a:r>
            <a:r>
              <a:rPr sz="2400" spc="120" dirty="0">
                <a:latin typeface="Times New Roman" panose="02020603050405020304" charset="0"/>
                <a:cs typeface="Times New Roman" panose="02020603050405020304" charset="0"/>
              </a:rPr>
              <a:t> </a:t>
            </a:r>
            <a:r>
              <a:rPr sz="2400" spc="20" dirty="0">
                <a:latin typeface="Times New Roman" panose="02020603050405020304" charset="0"/>
                <a:cs typeface="Times New Roman" panose="02020603050405020304" charset="0"/>
              </a:rPr>
              <a:t>be</a:t>
            </a:r>
            <a:r>
              <a:rPr sz="2400" spc="114" dirty="0">
                <a:latin typeface="Times New Roman" panose="02020603050405020304" charset="0"/>
                <a:cs typeface="Times New Roman" panose="02020603050405020304" charset="0"/>
              </a:rPr>
              <a:t> </a:t>
            </a:r>
            <a:r>
              <a:rPr sz="2400" spc="25" dirty="0">
                <a:latin typeface="Times New Roman" panose="02020603050405020304" charset="0"/>
                <a:cs typeface="Times New Roman" panose="02020603050405020304" charset="0"/>
              </a:rPr>
              <a:t>your</a:t>
            </a:r>
            <a:r>
              <a:rPr sz="2400" spc="105"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immediate</a:t>
            </a:r>
            <a:r>
              <a:rPr sz="2400" spc="125" dirty="0">
                <a:latin typeface="Times New Roman" panose="02020603050405020304" charset="0"/>
                <a:cs typeface="Times New Roman" panose="02020603050405020304" charset="0"/>
              </a:rPr>
              <a:t> </a:t>
            </a:r>
            <a:r>
              <a:rPr sz="2400" spc="45" dirty="0">
                <a:latin typeface="Times New Roman" panose="02020603050405020304" charset="0"/>
                <a:cs typeface="Times New Roman" panose="02020603050405020304" charset="0"/>
              </a:rPr>
              <a:t>neighbourhood,</a:t>
            </a:r>
            <a:r>
              <a:rPr sz="2400" spc="120" dirty="0">
                <a:latin typeface="Times New Roman" panose="02020603050405020304" charset="0"/>
                <a:cs typeface="Times New Roman" panose="02020603050405020304" charset="0"/>
              </a:rPr>
              <a:t> </a:t>
            </a:r>
            <a:r>
              <a:rPr sz="2400" spc="40" dirty="0">
                <a:latin typeface="Times New Roman" panose="02020603050405020304" charset="0"/>
                <a:cs typeface="Times New Roman" panose="02020603050405020304" charset="0"/>
              </a:rPr>
              <a:t>religious </a:t>
            </a:r>
            <a:r>
              <a:rPr sz="2400" spc="-620" dirty="0">
                <a:latin typeface="Times New Roman" panose="02020603050405020304" charset="0"/>
                <a:cs typeface="Times New Roman" panose="02020603050405020304" charset="0"/>
              </a:rPr>
              <a:t> </a:t>
            </a:r>
            <a:r>
              <a:rPr sz="2400" spc="45" dirty="0">
                <a:latin typeface="Times New Roman" panose="02020603050405020304" charset="0"/>
                <a:cs typeface="Times New Roman" panose="02020603050405020304" charset="0"/>
              </a:rPr>
              <a:t>c</a:t>
            </a:r>
            <a:r>
              <a:rPr sz="2400" spc="70" dirty="0">
                <a:latin typeface="Times New Roman" panose="02020603050405020304" charset="0"/>
                <a:cs typeface="Times New Roman" panose="02020603050405020304" charset="0"/>
              </a:rPr>
              <a:t>ommunit</a:t>
            </a:r>
            <a:r>
              <a:rPr sz="2400" spc="-135" dirty="0">
                <a:latin typeface="Times New Roman" panose="02020603050405020304" charset="0"/>
                <a:cs typeface="Times New Roman" panose="02020603050405020304" charset="0"/>
              </a:rPr>
              <a:t>y</a:t>
            </a:r>
            <a:r>
              <a:rPr sz="2400" spc="-5" dirty="0">
                <a:latin typeface="Times New Roman" panose="02020603050405020304" charset="0"/>
                <a:cs typeface="Times New Roman" panose="02020603050405020304" charset="0"/>
              </a:rPr>
              <a:t>,</a:t>
            </a:r>
            <a:r>
              <a:rPr sz="2400" spc="150" dirty="0">
                <a:latin typeface="Times New Roman" panose="02020603050405020304" charset="0"/>
                <a:cs typeface="Times New Roman" panose="02020603050405020304" charset="0"/>
              </a:rPr>
              <a:t> </a:t>
            </a:r>
            <a:r>
              <a:rPr sz="2400" spc="70" dirty="0">
                <a:latin typeface="Times New Roman" panose="02020603050405020304" charset="0"/>
                <a:cs typeface="Times New Roman" panose="02020603050405020304" charset="0"/>
              </a:rPr>
              <a:t>childhoo</a:t>
            </a:r>
            <a:r>
              <a:rPr sz="2400" spc="-5" dirty="0">
                <a:latin typeface="Times New Roman" panose="02020603050405020304" charset="0"/>
                <a:cs typeface="Times New Roman" panose="02020603050405020304" charset="0"/>
              </a:rPr>
              <a:t>d</a:t>
            </a:r>
            <a:r>
              <a:rPr sz="2400" spc="150" dirty="0">
                <a:latin typeface="Times New Roman" panose="02020603050405020304" charset="0"/>
                <a:cs typeface="Times New Roman" panose="02020603050405020304" charset="0"/>
              </a:rPr>
              <a:t> </a:t>
            </a:r>
            <a:r>
              <a:rPr sz="2400" spc="45" dirty="0">
                <a:latin typeface="Times New Roman" panose="02020603050405020304" charset="0"/>
                <a:cs typeface="Times New Roman" panose="02020603050405020304" charset="0"/>
              </a:rPr>
              <a:t>c</a:t>
            </a:r>
            <a:r>
              <a:rPr sz="2400" spc="70" dirty="0">
                <a:latin typeface="Times New Roman" panose="02020603050405020304" charset="0"/>
                <a:cs typeface="Times New Roman" panose="02020603050405020304" charset="0"/>
              </a:rPr>
              <a:t>ommunit</a:t>
            </a:r>
            <a:r>
              <a:rPr sz="2400" spc="-5" dirty="0">
                <a:latin typeface="Times New Roman" panose="02020603050405020304" charset="0"/>
                <a:cs typeface="Times New Roman" panose="02020603050405020304" charset="0"/>
              </a:rPr>
              <a:t>y</a:t>
            </a:r>
            <a:r>
              <a:rPr sz="2400" spc="155" dirty="0">
                <a:latin typeface="Times New Roman" panose="02020603050405020304" charset="0"/>
                <a:cs typeface="Times New Roman" panose="02020603050405020304" charset="0"/>
              </a:rPr>
              <a:t> </a:t>
            </a:r>
            <a:r>
              <a:rPr sz="2400" spc="50" dirty="0">
                <a:latin typeface="Times New Roman" panose="02020603050405020304" charset="0"/>
                <a:cs typeface="Times New Roman" panose="02020603050405020304" charset="0"/>
              </a:rPr>
              <a:t>e</a:t>
            </a:r>
            <a:r>
              <a:rPr sz="2400" spc="35" dirty="0">
                <a:latin typeface="Times New Roman" panose="02020603050405020304" charset="0"/>
                <a:cs typeface="Times New Roman" panose="02020603050405020304" charset="0"/>
              </a:rPr>
              <a:t>t</a:t>
            </a:r>
            <a:r>
              <a:rPr sz="2400" spc="70" dirty="0">
                <a:latin typeface="Times New Roman" panose="02020603050405020304" charset="0"/>
                <a:cs typeface="Times New Roman" panose="02020603050405020304" charset="0"/>
              </a:rPr>
              <a:t>c</a:t>
            </a:r>
            <a:r>
              <a:rPr sz="2400" spc="-5" dirty="0">
                <a:latin typeface="Times New Roman" panose="02020603050405020304" charset="0"/>
                <a:cs typeface="Times New Roman" panose="02020603050405020304" charset="0"/>
              </a:rPr>
              <a:t>.</a:t>
            </a:r>
            <a:r>
              <a:rPr sz="2400" spc="155" dirty="0">
                <a:latin typeface="Times New Roman" panose="02020603050405020304" charset="0"/>
                <a:cs typeface="Times New Roman" panose="02020603050405020304" charset="0"/>
              </a:rPr>
              <a:t> </a:t>
            </a:r>
            <a:r>
              <a:rPr sz="2400" spc="-140" dirty="0">
                <a:latin typeface="Times New Roman" panose="02020603050405020304" charset="0"/>
                <a:cs typeface="Times New Roman" panose="02020603050405020304" charset="0"/>
              </a:rPr>
              <a:t>Y</a:t>
            </a:r>
            <a:r>
              <a:rPr sz="2400" spc="70" dirty="0">
                <a:latin typeface="Times New Roman" panose="02020603050405020304" charset="0"/>
                <a:cs typeface="Times New Roman" panose="02020603050405020304" charset="0"/>
              </a:rPr>
              <a:t>o</a:t>
            </a:r>
            <a:r>
              <a:rPr sz="2400" spc="-5" dirty="0">
                <a:latin typeface="Times New Roman" panose="02020603050405020304" charset="0"/>
                <a:cs typeface="Times New Roman" panose="02020603050405020304" charset="0"/>
              </a:rPr>
              <a:t>u</a:t>
            </a:r>
            <a:r>
              <a:rPr sz="2400" spc="155"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t</a:t>
            </a:r>
            <a:r>
              <a:rPr sz="2400" spc="70" dirty="0">
                <a:latin typeface="Times New Roman" panose="02020603050405020304" charset="0"/>
                <a:cs typeface="Times New Roman" panose="02020603050405020304" charset="0"/>
              </a:rPr>
              <a:t>e</a:t>
            </a:r>
            <a:r>
              <a:rPr sz="2400" spc="75" dirty="0">
                <a:latin typeface="Times New Roman" panose="02020603050405020304" charset="0"/>
                <a:cs typeface="Times New Roman" panose="02020603050405020304" charset="0"/>
              </a:rPr>
              <a:t>n</a:t>
            </a:r>
            <a:r>
              <a:rPr sz="2400" spc="-5" dirty="0">
                <a:latin typeface="Times New Roman" panose="02020603050405020304" charset="0"/>
                <a:cs typeface="Times New Roman" panose="02020603050405020304" charset="0"/>
              </a:rPr>
              <a:t>d</a:t>
            </a:r>
            <a:r>
              <a:rPr sz="2400" spc="165" dirty="0">
                <a:latin typeface="Times New Roman" panose="02020603050405020304" charset="0"/>
                <a:cs typeface="Times New Roman" panose="02020603050405020304" charset="0"/>
              </a:rPr>
              <a:t> </a:t>
            </a:r>
            <a:r>
              <a:rPr sz="2400" spc="45" dirty="0">
                <a:latin typeface="Times New Roman" panose="02020603050405020304" charset="0"/>
                <a:cs typeface="Times New Roman" panose="02020603050405020304" charset="0"/>
              </a:rPr>
              <a:t>t</a:t>
            </a:r>
            <a:r>
              <a:rPr sz="2400" spc="-5" dirty="0">
                <a:latin typeface="Times New Roman" panose="02020603050405020304" charset="0"/>
                <a:cs typeface="Times New Roman" panose="02020603050405020304" charset="0"/>
              </a:rPr>
              <a:t>o</a:t>
            </a:r>
            <a:r>
              <a:rPr sz="2400" dirty="0">
                <a:latin typeface="Times New Roman" panose="02020603050405020304" charset="0"/>
                <a:cs typeface="Times New Roman" panose="02020603050405020304" charset="0"/>
              </a:rPr>
              <a:t>	</a:t>
            </a:r>
            <a:r>
              <a:rPr sz="2400" spc="75" dirty="0">
                <a:latin typeface="Times New Roman" panose="02020603050405020304" charset="0"/>
                <a:cs typeface="Times New Roman" panose="02020603050405020304" charset="0"/>
              </a:rPr>
              <a:t>d</a:t>
            </a:r>
            <a:r>
              <a:rPr sz="2400" spc="60" dirty="0">
                <a:latin typeface="Times New Roman" panose="02020603050405020304" charset="0"/>
                <a:cs typeface="Times New Roman" panose="02020603050405020304" charset="0"/>
              </a:rPr>
              <a:t>e</a:t>
            </a:r>
            <a:r>
              <a:rPr sz="2400" spc="45" dirty="0">
                <a:latin typeface="Times New Roman" panose="02020603050405020304" charset="0"/>
                <a:cs typeface="Times New Roman" panose="02020603050405020304" charset="0"/>
              </a:rPr>
              <a:t>v</a:t>
            </a:r>
            <a:r>
              <a:rPr sz="2400" spc="75" dirty="0">
                <a:latin typeface="Times New Roman" panose="02020603050405020304" charset="0"/>
                <a:cs typeface="Times New Roman" panose="02020603050405020304" charset="0"/>
              </a:rPr>
              <a:t>elo</a:t>
            </a:r>
            <a:r>
              <a:rPr sz="2400" spc="-5" dirty="0">
                <a:latin typeface="Times New Roman" panose="02020603050405020304" charset="0"/>
                <a:cs typeface="Times New Roman" panose="02020603050405020304" charset="0"/>
              </a:rPr>
              <a:t>p  </a:t>
            </a:r>
            <a:r>
              <a:rPr sz="2400" spc="-10" dirty="0">
                <a:latin typeface="Times New Roman" panose="02020603050405020304" charset="0"/>
                <a:cs typeface="Times New Roman" panose="02020603050405020304" charset="0"/>
              </a:rPr>
              <a:t>the</a:t>
            </a:r>
            <a:r>
              <a:rPr sz="2400" spc="-5"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same</a:t>
            </a:r>
            <a:r>
              <a:rPr sz="240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world</a:t>
            </a:r>
            <a:r>
              <a:rPr sz="2400" spc="-5"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view </a:t>
            </a:r>
            <a:r>
              <a:rPr sz="2400" spc="-5" dirty="0">
                <a:latin typeface="Times New Roman" panose="02020603050405020304" charset="0"/>
                <a:cs typeface="Times New Roman" panose="02020603050405020304" charset="0"/>
              </a:rPr>
              <a:t>as</a:t>
            </a:r>
            <a:r>
              <a:rPr sz="2400" spc="5"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them,</a:t>
            </a:r>
            <a:r>
              <a:rPr sz="2400" spc="-5" dirty="0">
                <a:latin typeface="Times New Roman" panose="02020603050405020304" charset="0"/>
                <a:cs typeface="Times New Roman" panose="02020603050405020304" charset="0"/>
              </a:rPr>
              <a:t> </a:t>
            </a:r>
            <a:r>
              <a:rPr sz="2400" spc="-25" dirty="0">
                <a:latin typeface="Times New Roman" panose="02020603050405020304" charset="0"/>
                <a:cs typeface="Times New Roman" panose="02020603050405020304" charset="0"/>
              </a:rPr>
              <a:t>follow</a:t>
            </a:r>
            <a:r>
              <a:rPr sz="2400" spc="-2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the</a:t>
            </a:r>
            <a:r>
              <a:rPr sz="240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same</a:t>
            </a:r>
            <a:r>
              <a:rPr sz="240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habits </a:t>
            </a:r>
            <a:r>
              <a:rPr sz="2400" spc="-5" dirty="0">
                <a:latin typeface="Times New Roman" panose="02020603050405020304" charset="0"/>
                <a:cs typeface="Times New Roman" panose="02020603050405020304" charset="0"/>
              </a:rPr>
              <a:t>as</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them, </a:t>
            </a:r>
            <a:r>
              <a:rPr sz="2400"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make</a:t>
            </a:r>
            <a:r>
              <a:rPr sz="2400" spc="-2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the</a:t>
            </a:r>
            <a:r>
              <a:rPr sz="2400" spc="1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same</a:t>
            </a:r>
            <a:r>
              <a:rPr sz="240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choices</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as</a:t>
            </a:r>
            <a:r>
              <a:rPr sz="2400" spc="1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them.</a:t>
            </a:r>
            <a:endParaRPr sz="2400">
              <a:latin typeface="Times New Roman" panose="02020603050405020304" charset="0"/>
              <a:cs typeface="Times New Roman" panose="02020603050405020304" charset="0"/>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Text Box 4"/>
          <p:cNvSpPr txBox="1"/>
          <p:nvPr/>
        </p:nvSpPr>
        <p:spPr>
          <a:xfrm>
            <a:off x="27940" y="6581140"/>
            <a:ext cx="9551670" cy="276225"/>
          </a:xfrm>
          <a:prstGeom prst="rect">
            <a:avLst/>
          </a:prstGeom>
          <a:noFill/>
        </p:spPr>
        <p:txBody>
          <a:bodyPr wrap="square" rtlCol="0" anchor="t">
            <a:noAutofit/>
          </a:bodyPr>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Bharati</a:t>
            </a:r>
            <a:r>
              <a:rPr sz="1050" b="1"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Vidyapeeth’s</a:t>
            </a:r>
            <a:r>
              <a:rPr sz="1050" b="1" spc="5" dirty="0">
                <a:solidFill>
                  <a:srgbClr val="FFFFFF"/>
                </a:solidFill>
                <a:latin typeface="Times New Roman" panose="02020603050405020304" charset="0"/>
                <a:cs typeface="Times New Roman" panose="02020603050405020304" charset="0"/>
                <a:sym typeface="+mn-ea"/>
              </a:rPr>
              <a:t> </a:t>
            </a:r>
            <a:r>
              <a:rPr sz="1050" b="1" dirty="0">
                <a:solidFill>
                  <a:srgbClr val="FFFFFF"/>
                </a:solidFill>
                <a:latin typeface="Times New Roman" panose="02020603050405020304" charset="0"/>
                <a:cs typeface="Times New Roman" panose="02020603050405020304" charset="0"/>
                <a:sym typeface="+mn-ea"/>
              </a:rPr>
              <a:t>Institute</a:t>
            </a:r>
            <a:r>
              <a:rPr sz="1050" b="1" spc="-35"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of</a:t>
            </a:r>
            <a:r>
              <a:rPr sz="1050" b="1"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Computer Applications</a:t>
            </a:r>
            <a:r>
              <a:rPr sz="1050" b="1" spc="5"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and</a:t>
            </a:r>
            <a:r>
              <a:rPr sz="1050" b="1" spc="15"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Management,</a:t>
            </a:r>
            <a:r>
              <a:rPr sz="1050" b="1" spc="-25"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New</a:t>
            </a:r>
            <a:r>
              <a:rPr sz="1050" b="1" spc="10"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Delhi-63,</a:t>
            </a:r>
            <a:r>
              <a:rPr sz="1050" b="1" spc="-30"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by</a:t>
            </a:r>
            <a:r>
              <a:rPr sz="1050" b="1" spc="5" dirty="0">
                <a:solidFill>
                  <a:srgbClr val="FFFFFF"/>
                </a:solidFill>
                <a:latin typeface="Times New Roman" panose="02020603050405020304" charset="0"/>
                <a:cs typeface="Times New Roman" panose="02020603050405020304" charset="0"/>
                <a:sym typeface="+mn-ea"/>
              </a:rPr>
              <a:t> </a:t>
            </a:r>
            <a:r>
              <a:rPr sz="1050" b="1" spc="-5" dirty="0">
                <a:solidFill>
                  <a:srgbClr val="FFFFFF"/>
                </a:solidFill>
                <a:latin typeface="Times New Roman" panose="02020603050405020304" charset="0"/>
                <a:cs typeface="Times New Roman" panose="02020603050405020304" charset="0"/>
                <a:sym typeface="+mn-ea"/>
              </a:rPr>
              <a:t>Ms.</a:t>
            </a:r>
            <a:r>
              <a:rPr lang="en-US" sz="1050" b="1" spc="-5" dirty="0">
                <a:solidFill>
                  <a:srgbClr val="FFFFFF"/>
                </a:solidFill>
                <a:latin typeface="Times New Roman" panose="02020603050405020304" charset="0"/>
                <a:cs typeface="Times New Roman" panose="02020603050405020304" charset="0"/>
                <a:sym typeface="+mn-ea"/>
              </a:rPr>
              <a:t> </a:t>
            </a:r>
            <a:r>
              <a:rPr lang="en-GB" sz="1050" b="1" spc="-5" dirty="0" err="1">
                <a:solidFill>
                  <a:srgbClr val="FFFFFF"/>
                </a:solidFill>
                <a:latin typeface="Times New Roman" panose="02020603050405020304" charset="0"/>
                <a:cs typeface="Times New Roman" panose="02020603050405020304" charset="0"/>
                <a:sym typeface="+mn-ea"/>
              </a:rPr>
              <a:t>Supriya</a:t>
            </a:r>
            <a:r>
              <a:rPr lang="en-GB" sz="1050" b="1" spc="-5" dirty="0">
                <a:solidFill>
                  <a:srgbClr val="FFFFFF"/>
                </a:solidFill>
                <a:latin typeface="Times New Roman" panose="02020603050405020304" charset="0"/>
                <a:cs typeface="Times New Roman" panose="02020603050405020304" charset="0"/>
                <a:sym typeface="+mn-ea"/>
              </a:rPr>
              <a:t> Malhotra/ Priyanka Singh</a:t>
            </a:r>
            <a:r>
              <a:rPr sz="1050" b="1" spc="-5" dirty="0">
                <a:solidFill>
                  <a:srgbClr val="FFFFFF"/>
                </a:solidFill>
                <a:latin typeface="Times New Roman" panose="02020603050405020304" charset="0"/>
                <a:cs typeface="Times New Roman" panose="02020603050405020304" charset="0"/>
                <a:sym typeface="+mn-ea"/>
              </a:rPr>
              <a:t> </a:t>
            </a:r>
            <a:r>
              <a:rPr sz="1050" b="1" dirty="0">
                <a:solidFill>
                  <a:srgbClr val="FFFFFF"/>
                </a:solidFill>
                <a:latin typeface="Times New Roman" panose="02020603050405020304" charset="0"/>
                <a:cs typeface="Times New Roman" panose="02020603050405020304" charset="0"/>
                <a:sym typeface="+mn-ea"/>
              </a:rPr>
              <a:t>, </a:t>
            </a:r>
            <a:r>
              <a:rPr sz="1050" b="1" spc="-10" dirty="0">
                <a:solidFill>
                  <a:srgbClr val="FFFFFF"/>
                </a:solidFill>
                <a:latin typeface="Times New Roman" panose="02020603050405020304" charset="0"/>
                <a:cs typeface="Times New Roman" panose="02020603050405020304" charset="0"/>
                <a:sym typeface="+mn-ea"/>
              </a:rPr>
              <a:t>Assistant</a:t>
            </a:r>
            <a:r>
              <a:rPr sz="1050" b="1" spc="25" dirty="0">
                <a:solidFill>
                  <a:srgbClr val="FFFFFF"/>
                </a:solidFill>
                <a:latin typeface="Times New Roman" panose="02020603050405020304" charset="0"/>
                <a:cs typeface="Times New Roman" panose="02020603050405020304" charset="0"/>
                <a:sym typeface="+mn-ea"/>
              </a:rPr>
              <a:t> </a:t>
            </a:r>
            <a:r>
              <a:rPr sz="1050" b="1" dirty="0">
                <a:solidFill>
                  <a:srgbClr val="FFFFFF"/>
                </a:solidFill>
                <a:latin typeface="Times New Roman" panose="02020603050405020304" charset="0"/>
                <a:cs typeface="Times New Roman" panose="02020603050405020304" charset="0"/>
                <a:sym typeface="+mn-ea"/>
              </a:rPr>
              <a:t>Prof.,</a:t>
            </a:r>
            <a:r>
              <a:rPr sz="1050" b="1" spc="-25" dirty="0">
                <a:solidFill>
                  <a:srgbClr val="FFFFFF"/>
                </a:solidFill>
                <a:latin typeface="Times New Roman" panose="02020603050405020304" charset="0"/>
                <a:cs typeface="Times New Roman" panose="02020603050405020304" charset="0"/>
                <a:sym typeface="+mn-ea"/>
              </a:rPr>
              <a:t> </a:t>
            </a:r>
            <a:r>
              <a:rPr sz="1050" b="1" spc="-10" dirty="0">
                <a:solidFill>
                  <a:srgbClr val="FFFFFF"/>
                </a:solidFill>
                <a:latin typeface="Times New Roman" panose="02020603050405020304" charset="0"/>
                <a:cs typeface="Times New Roman" panose="02020603050405020304" charset="0"/>
                <a:sym typeface="+mn-ea"/>
              </a:rPr>
              <a:t>BVICAM</a:t>
            </a:r>
            <a:endParaRPr lang="en-US" sz="1050" b="1" spc="-10" dirty="0">
              <a:solidFill>
                <a:srgbClr val="FFFFFF"/>
              </a:solidFill>
              <a:latin typeface="Times New Roman" panose="02020603050405020304" charset="0"/>
              <a:cs typeface="Times New Roman" panose="02020603050405020304" charset="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7435" y="2117090"/>
            <a:ext cx="7311390" cy="1935480"/>
          </a:xfrm>
          <a:prstGeom prst="rect">
            <a:avLst/>
          </a:prstGeom>
        </p:spPr>
        <p:txBody>
          <a:bodyPr vert="horz" wrap="square" lIns="0" tIns="13335" rIns="0" bIns="0" rtlCol="0">
            <a:noAutofit/>
          </a:bodyPr>
          <a:lstStyle/>
          <a:p>
            <a:pPr marL="12700" algn="ctr">
              <a:lnSpc>
                <a:spcPct val="100000"/>
              </a:lnSpc>
              <a:spcBef>
                <a:spcPts val="105"/>
              </a:spcBef>
            </a:pPr>
            <a:r>
              <a:rPr sz="4000" b="1" spc="-50" dirty="0">
                <a:solidFill>
                  <a:srgbClr val="000000"/>
                </a:solidFill>
                <a:latin typeface="Calibri" panose="020F0502020204030204"/>
                <a:cs typeface="Calibri" panose="020F0502020204030204"/>
              </a:rPr>
              <a:t>Topic</a:t>
            </a:r>
            <a:r>
              <a:rPr sz="4000" b="1" spc="-114" dirty="0">
                <a:solidFill>
                  <a:srgbClr val="000000"/>
                </a:solidFill>
                <a:latin typeface="Calibri" panose="020F0502020204030204"/>
                <a:cs typeface="Calibri" panose="020F0502020204030204"/>
              </a:rPr>
              <a:t> </a:t>
            </a:r>
            <a:r>
              <a:rPr sz="4000" b="1" dirty="0">
                <a:solidFill>
                  <a:srgbClr val="000000"/>
                </a:solidFill>
                <a:latin typeface="Calibri" panose="020F0502020204030204"/>
                <a:cs typeface="Calibri" panose="020F0502020204030204"/>
              </a:rPr>
              <a:t>2</a:t>
            </a:r>
            <a:r>
              <a:rPr sz="4000" b="1" spc="-20" dirty="0">
                <a:solidFill>
                  <a:srgbClr val="000000"/>
                </a:solidFill>
                <a:latin typeface="Calibri" panose="020F0502020204030204"/>
                <a:cs typeface="Calibri" panose="020F0502020204030204"/>
              </a:rPr>
              <a:t> </a:t>
            </a:r>
            <a:r>
              <a:rPr sz="4000" b="1" dirty="0">
                <a:solidFill>
                  <a:srgbClr val="000000"/>
                </a:solidFill>
                <a:latin typeface="Calibri" panose="020F0502020204030204"/>
                <a:cs typeface="Calibri" panose="020F0502020204030204"/>
              </a:rPr>
              <a:t>-</a:t>
            </a:r>
            <a:r>
              <a:rPr sz="4000" b="1" spc="-25" dirty="0">
                <a:solidFill>
                  <a:srgbClr val="000000"/>
                </a:solidFill>
                <a:latin typeface="Calibri" panose="020F0502020204030204"/>
                <a:cs typeface="Calibri" panose="020F0502020204030204"/>
              </a:rPr>
              <a:t> </a:t>
            </a:r>
            <a:r>
              <a:rPr sz="4000" b="1" dirty="0">
                <a:solidFill>
                  <a:srgbClr val="000000"/>
                </a:solidFill>
                <a:latin typeface="Calibri" panose="020F0502020204030204"/>
                <a:cs typeface="Calibri" panose="020F0502020204030204"/>
              </a:rPr>
              <a:t>Art</a:t>
            </a:r>
            <a:r>
              <a:rPr sz="4000" b="1" spc="-35" dirty="0">
                <a:solidFill>
                  <a:srgbClr val="000000"/>
                </a:solidFill>
                <a:latin typeface="Calibri" panose="020F0502020204030204"/>
                <a:cs typeface="Calibri" panose="020F0502020204030204"/>
              </a:rPr>
              <a:t> </a:t>
            </a:r>
            <a:r>
              <a:rPr sz="4000" b="1" spc="-5" dirty="0">
                <a:solidFill>
                  <a:srgbClr val="000000"/>
                </a:solidFill>
                <a:latin typeface="Calibri" panose="020F0502020204030204"/>
                <a:cs typeface="Calibri" panose="020F0502020204030204"/>
              </a:rPr>
              <a:t>of</a:t>
            </a:r>
            <a:r>
              <a:rPr sz="4000" b="1" spc="-20" dirty="0">
                <a:solidFill>
                  <a:srgbClr val="000000"/>
                </a:solidFill>
                <a:latin typeface="Calibri" panose="020F0502020204030204"/>
                <a:cs typeface="Calibri" panose="020F0502020204030204"/>
              </a:rPr>
              <a:t> </a:t>
            </a:r>
            <a:r>
              <a:rPr sz="4000" b="1" spc="-10" dirty="0">
                <a:solidFill>
                  <a:srgbClr val="000000"/>
                </a:solidFill>
                <a:latin typeface="Calibri" panose="020F0502020204030204"/>
                <a:cs typeface="Calibri" panose="020F0502020204030204"/>
              </a:rPr>
              <a:t>negotiation</a:t>
            </a:r>
            <a:endParaRPr sz="4000">
              <a:latin typeface="Calibri" panose="020F0502020204030204"/>
              <a:cs typeface="Calibri" panose="020F0502020204030204"/>
            </a:endParaRPr>
          </a:p>
        </p:txBody>
      </p:sp>
      <p:sp>
        <p:nvSpPr>
          <p:cNvPr id="3" name="object 3"/>
          <p:cNvSpPr txBox="1"/>
          <p:nvPr/>
        </p:nvSpPr>
        <p:spPr>
          <a:xfrm>
            <a:off x="30480" y="6585584"/>
            <a:ext cx="9370060" cy="165735"/>
          </a:xfrm>
          <a:prstGeom prst="rect">
            <a:avLst/>
          </a:prstGeom>
        </p:spPr>
        <p:txBody>
          <a:bodyPr vert="horz" wrap="square" lIns="0" tIns="12065" rIns="0" bIns="0" rtlCol="0">
            <a:spAutoFit/>
          </a:bodyPr>
          <a:lstStyle/>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latin typeface="Arial" panose="020B0604020202020204"/>
              <a:cs typeface="Arial" panose="020B060402020202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1630" y="1394460"/>
            <a:ext cx="9326880" cy="4514850"/>
          </a:xfrm>
          <a:prstGeom prst="rect">
            <a:avLst/>
          </a:prstGeom>
        </p:spPr>
        <p:txBody>
          <a:bodyPr vert="horz" wrap="square" lIns="0" tIns="12065" rIns="0" bIns="0" rtlCol="0">
            <a:noAutofit/>
          </a:bodyPr>
          <a:lstStyle/>
          <a:p>
            <a:pPr marL="355600" marR="5080" indent="-342900" algn="just">
              <a:lnSpc>
                <a:spcPct val="100000"/>
              </a:lnSpc>
              <a:spcBef>
                <a:spcPts val="95"/>
              </a:spcBef>
              <a:buChar char="•"/>
              <a:tabLst>
                <a:tab pos="355600" algn="l"/>
              </a:tabLst>
            </a:pPr>
            <a:r>
              <a:rPr spc="75" dirty="0">
                <a:latin typeface="Times New Roman" panose="02020603050405020304" charset="0"/>
                <a:cs typeface="Times New Roman" panose="02020603050405020304" charset="0"/>
              </a:rPr>
              <a:t>Negotiations </a:t>
            </a:r>
            <a:r>
              <a:rPr spc="40" dirty="0">
                <a:latin typeface="Times New Roman" panose="02020603050405020304" charset="0"/>
                <a:cs typeface="Times New Roman" panose="02020603050405020304" charset="0"/>
              </a:rPr>
              <a:t>are </a:t>
            </a:r>
            <a:r>
              <a:rPr spc="60" dirty="0">
                <a:solidFill>
                  <a:srgbClr val="FF0000"/>
                </a:solidFill>
                <a:latin typeface="Times New Roman" panose="02020603050405020304" charset="0"/>
                <a:cs typeface="Times New Roman" panose="02020603050405020304" charset="0"/>
              </a:rPr>
              <a:t>formal </a:t>
            </a:r>
            <a:r>
              <a:rPr spc="80" dirty="0">
                <a:solidFill>
                  <a:srgbClr val="FF0000"/>
                </a:solidFill>
                <a:latin typeface="Times New Roman" panose="02020603050405020304" charset="0"/>
                <a:cs typeface="Times New Roman" panose="02020603050405020304" charset="0"/>
              </a:rPr>
              <a:t>discussions </a:t>
            </a:r>
            <a:r>
              <a:rPr spc="70" dirty="0">
                <a:latin typeface="Times New Roman" panose="02020603050405020304" charset="0"/>
                <a:cs typeface="Times New Roman" panose="02020603050405020304" charset="0"/>
              </a:rPr>
              <a:t>between people</a:t>
            </a:r>
            <a:r>
              <a:rPr spc="75" dirty="0">
                <a:latin typeface="Times New Roman" panose="02020603050405020304" charset="0"/>
                <a:cs typeface="Times New Roman" panose="02020603050405020304" charset="0"/>
              </a:rPr>
              <a:t> </a:t>
            </a:r>
            <a:r>
              <a:rPr spc="60" dirty="0">
                <a:latin typeface="Times New Roman" panose="02020603050405020304" charset="0"/>
                <a:cs typeface="Times New Roman" panose="02020603050405020304" charset="0"/>
              </a:rPr>
              <a:t>who </a:t>
            </a:r>
            <a:r>
              <a:rPr spc="65" dirty="0">
                <a:latin typeface="Times New Roman" panose="02020603050405020304" charset="0"/>
                <a:cs typeface="Times New Roman" panose="02020603050405020304" charset="0"/>
              </a:rPr>
              <a:t> </a:t>
            </a:r>
            <a:r>
              <a:rPr spc="35" dirty="0">
                <a:latin typeface="Times New Roman" panose="02020603050405020304" charset="0"/>
                <a:cs typeface="Times New Roman" panose="02020603050405020304" charset="0"/>
              </a:rPr>
              <a:t>have </a:t>
            </a:r>
            <a:r>
              <a:rPr spc="50" dirty="0">
                <a:latin typeface="Times New Roman" panose="02020603050405020304" charset="0"/>
                <a:cs typeface="Times New Roman" panose="02020603050405020304" charset="0"/>
              </a:rPr>
              <a:t>different </a:t>
            </a:r>
            <a:r>
              <a:rPr spc="55" dirty="0">
                <a:latin typeface="Times New Roman" panose="02020603050405020304" charset="0"/>
                <a:cs typeface="Times New Roman" panose="02020603050405020304" charset="0"/>
              </a:rPr>
              <a:t>aims </a:t>
            </a:r>
            <a:r>
              <a:rPr spc="35" dirty="0">
                <a:latin typeface="Times New Roman" panose="02020603050405020304" charset="0"/>
                <a:cs typeface="Times New Roman" panose="02020603050405020304" charset="0"/>
              </a:rPr>
              <a:t>or </a:t>
            </a:r>
            <a:r>
              <a:rPr spc="65" dirty="0">
                <a:latin typeface="Times New Roman" panose="02020603050405020304" charset="0"/>
                <a:cs typeface="Times New Roman" panose="02020603050405020304" charset="0"/>
              </a:rPr>
              <a:t>intentions, </a:t>
            </a:r>
            <a:r>
              <a:rPr spc="70" dirty="0">
                <a:latin typeface="Times New Roman" panose="02020603050405020304" charset="0"/>
                <a:cs typeface="Times New Roman" panose="02020603050405020304" charset="0"/>
              </a:rPr>
              <a:t>especially </a:t>
            </a:r>
            <a:r>
              <a:rPr spc="35" dirty="0">
                <a:latin typeface="Times New Roman" panose="02020603050405020304" charset="0"/>
                <a:cs typeface="Times New Roman" panose="02020603050405020304" charset="0"/>
              </a:rPr>
              <a:t>in </a:t>
            </a:r>
            <a:r>
              <a:rPr spc="75" dirty="0">
                <a:latin typeface="Times New Roman" panose="02020603050405020304" charset="0"/>
                <a:cs typeface="Times New Roman" panose="02020603050405020304" charset="0"/>
              </a:rPr>
              <a:t>business </a:t>
            </a:r>
            <a:r>
              <a:rPr spc="40" dirty="0">
                <a:latin typeface="Times New Roman" panose="02020603050405020304" charset="0"/>
                <a:cs typeface="Times New Roman" panose="02020603050405020304" charset="0"/>
              </a:rPr>
              <a:t>or </a:t>
            </a:r>
            <a:r>
              <a:rPr spc="4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politics,</a:t>
            </a:r>
            <a:r>
              <a:rPr spc="38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during</a:t>
            </a:r>
            <a:r>
              <a:rPr spc="360"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which</a:t>
            </a:r>
            <a:r>
              <a:rPr spc="37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they</a:t>
            </a:r>
            <a:r>
              <a:rPr spc="35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try</a:t>
            </a:r>
            <a:r>
              <a:rPr spc="360"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to</a:t>
            </a:r>
            <a:r>
              <a:rPr spc="36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reach</a:t>
            </a:r>
            <a:r>
              <a:rPr spc="37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an</a:t>
            </a:r>
            <a:r>
              <a:rPr spc="36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agreement.</a:t>
            </a:r>
            <a:r>
              <a:rPr spc="36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They </a:t>
            </a:r>
            <a:r>
              <a:rPr spc="-62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try</a:t>
            </a:r>
            <a:r>
              <a:rPr spc="-15"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to</a:t>
            </a:r>
            <a:r>
              <a:rPr spc="-1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reach</a:t>
            </a:r>
            <a:r>
              <a:rPr spc="-10"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a</a:t>
            </a:r>
            <a:r>
              <a:rPr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common</a:t>
            </a:r>
            <a:r>
              <a:rPr spc="15"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ground</a:t>
            </a:r>
            <a:r>
              <a:rPr spc="15"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eliminating</a:t>
            </a:r>
            <a:r>
              <a:rPr spc="1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their</a:t>
            </a:r>
            <a:r>
              <a:rPr spc="10"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differences.</a:t>
            </a:r>
            <a:endParaRPr>
              <a:latin typeface="Times New Roman" panose="02020603050405020304" charset="0"/>
              <a:cs typeface="Times New Roman" panose="02020603050405020304" charset="0"/>
            </a:endParaRPr>
          </a:p>
          <a:p>
            <a:pPr marL="356235" marR="5080" indent="-343535" algn="just">
              <a:lnSpc>
                <a:spcPct val="100000"/>
              </a:lnSpc>
              <a:spcBef>
                <a:spcPts val="675"/>
              </a:spcBef>
              <a:buChar char="•"/>
              <a:tabLst>
                <a:tab pos="356235" algn="l"/>
              </a:tabLst>
            </a:pPr>
            <a:r>
              <a:rPr spc="75" dirty="0">
                <a:latin typeface="Times New Roman" panose="02020603050405020304" charset="0"/>
                <a:cs typeface="Times New Roman" panose="02020603050405020304" charset="0"/>
              </a:rPr>
              <a:t>Negotiation </a:t>
            </a:r>
            <a:r>
              <a:rPr spc="65" dirty="0">
                <a:latin typeface="Times New Roman" panose="02020603050405020304" charset="0"/>
                <a:cs typeface="Times New Roman" panose="02020603050405020304" charset="0"/>
              </a:rPr>
              <a:t>requires </a:t>
            </a:r>
            <a:r>
              <a:rPr spc="70" dirty="0">
                <a:latin typeface="Times New Roman" panose="02020603050405020304" charset="0"/>
                <a:cs typeface="Times New Roman" panose="02020603050405020304" charset="0"/>
              </a:rPr>
              <a:t>interpersonal</a:t>
            </a:r>
            <a:r>
              <a:rPr spc="75" dirty="0">
                <a:latin typeface="Times New Roman" panose="02020603050405020304" charset="0"/>
                <a:cs typeface="Times New Roman" panose="02020603050405020304" charset="0"/>
              </a:rPr>
              <a:t> skills,</a:t>
            </a:r>
            <a:r>
              <a:rPr spc="80" dirty="0">
                <a:latin typeface="Times New Roman" panose="02020603050405020304" charset="0"/>
                <a:cs typeface="Times New Roman" panose="02020603050405020304" charset="0"/>
              </a:rPr>
              <a:t> </a:t>
            </a:r>
            <a:r>
              <a:rPr spc="75" dirty="0">
                <a:latin typeface="Times New Roman" panose="02020603050405020304" charset="0"/>
                <a:cs typeface="Times New Roman" panose="02020603050405020304" charset="0"/>
              </a:rPr>
              <a:t>communication </a:t>
            </a:r>
            <a:r>
              <a:rPr spc="-620"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skills</a:t>
            </a:r>
            <a:r>
              <a:rPr spc="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as</a:t>
            </a:r>
            <a:r>
              <a:rPr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well</a:t>
            </a:r>
            <a:r>
              <a:rPr spc="-5" dirty="0">
                <a:latin typeface="Times New Roman" panose="02020603050405020304" charset="0"/>
                <a:cs typeface="Times New Roman" panose="02020603050405020304" charset="0"/>
              </a:rPr>
              <a:t> as</a:t>
            </a:r>
            <a:r>
              <a:rPr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problem</a:t>
            </a:r>
            <a:r>
              <a:rPr spc="25"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solving</a:t>
            </a:r>
            <a:r>
              <a:rPr spc="15"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skills.</a:t>
            </a:r>
            <a:endParaRPr>
              <a:latin typeface="Times New Roman" panose="02020603050405020304" charset="0"/>
              <a:cs typeface="Times New Roman" panose="02020603050405020304" charset="0"/>
            </a:endParaRPr>
          </a:p>
          <a:p>
            <a:pPr marL="354965" marR="5080" indent="-342900" algn="just">
              <a:lnSpc>
                <a:spcPct val="100000"/>
              </a:lnSpc>
              <a:spcBef>
                <a:spcPts val="95"/>
              </a:spcBef>
              <a:buChar char="•"/>
              <a:tabLst>
                <a:tab pos="355600" algn="l"/>
              </a:tabLst>
            </a:pPr>
            <a:r>
              <a:rPr spc="5" dirty="0">
                <a:latin typeface="Times New Roman" panose="02020603050405020304" charset="0"/>
                <a:cs typeface="Times New Roman" panose="02020603050405020304" charset="0"/>
              </a:rPr>
              <a:t>Conflict </a:t>
            </a:r>
            <a:r>
              <a:rPr spc="10" dirty="0">
                <a:latin typeface="Times New Roman" panose="02020603050405020304" charset="0"/>
                <a:cs typeface="Times New Roman" panose="02020603050405020304" charset="0"/>
              </a:rPr>
              <a:t>has </a:t>
            </a:r>
            <a:r>
              <a:rPr dirty="0">
                <a:latin typeface="Times New Roman" panose="02020603050405020304" charset="0"/>
                <a:cs typeface="Times New Roman" panose="02020603050405020304" charset="0"/>
              </a:rPr>
              <a:t>never </a:t>
            </a:r>
            <a:r>
              <a:rPr spc="5" dirty="0">
                <a:latin typeface="Times New Roman" panose="02020603050405020304" charset="0"/>
                <a:cs typeface="Times New Roman" panose="02020603050405020304" charset="0"/>
              </a:rPr>
              <a:t>benefitted anyone, instead it </a:t>
            </a:r>
            <a:r>
              <a:rPr spc="15" dirty="0">
                <a:latin typeface="Times New Roman" panose="02020603050405020304" charset="0"/>
                <a:cs typeface="Times New Roman" panose="02020603050405020304" charset="0"/>
              </a:rPr>
              <a:t>adds </a:t>
            </a:r>
            <a:r>
              <a:rPr spc="-10" dirty="0">
                <a:latin typeface="Times New Roman" panose="02020603050405020304" charset="0"/>
                <a:cs typeface="Times New Roman" panose="02020603050405020304" charset="0"/>
              </a:rPr>
              <a:t>to </a:t>
            </a:r>
            <a:r>
              <a:rPr spc="-20" dirty="0">
                <a:latin typeface="Times New Roman" panose="02020603050405020304" charset="0"/>
                <a:cs typeface="Times New Roman" panose="02020603050405020304" charset="0"/>
              </a:rPr>
              <a:t>one’s </a:t>
            </a:r>
            <a:r>
              <a:rPr spc="-620" dirty="0">
                <a:latin typeface="Times New Roman" panose="02020603050405020304" charset="0"/>
                <a:cs typeface="Times New Roman" panose="02020603050405020304" charset="0"/>
              </a:rPr>
              <a:t> </a:t>
            </a:r>
            <a:r>
              <a:rPr spc="25" dirty="0">
                <a:latin typeface="Times New Roman" panose="02020603050405020304" charset="0"/>
                <a:cs typeface="Times New Roman" panose="02020603050405020304" charset="0"/>
              </a:rPr>
              <a:t>tensions and </a:t>
            </a:r>
            <a:r>
              <a:rPr dirty="0">
                <a:latin typeface="Times New Roman" panose="02020603050405020304" charset="0"/>
                <a:cs typeface="Times New Roman" panose="02020603050405020304" charset="0"/>
              </a:rPr>
              <a:t>anxiety. </a:t>
            </a:r>
            <a:r>
              <a:rPr spc="15" dirty="0">
                <a:latin typeface="Times New Roman" panose="02020603050405020304" charset="0"/>
                <a:cs typeface="Times New Roman" panose="02020603050405020304" charset="0"/>
              </a:rPr>
              <a:t>It is better </a:t>
            </a:r>
            <a:r>
              <a:rPr dirty="0">
                <a:latin typeface="Times New Roman" panose="02020603050405020304" charset="0"/>
                <a:cs typeface="Times New Roman" panose="02020603050405020304" charset="0"/>
              </a:rPr>
              <a:t>to </a:t>
            </a:r>
            <a:r>
              <a:rPr spc="35" dirty="0">
                <a:latin typeface="Times New Roman" panose="02020603050405020304" charset="0"/>
                <a:cs typeface="Times New Roman" panose="02020603050405020304" charset="0"/>
              </a:rPr>
              <a:t>discuss things </a:t>
            </a:r>
            <a:r>
              <a:rPr spc="25" dirty="0">
                <a:latin typeface="Times New Roman" panose="02020603050405020304" charset="0"/>
                <a:cs typeface="Times New Roman" panose="02020603050405020304" charset="0"/>
              </a:rPr>
              <a:t>and</a:t>
            </a:r>
            <a:r>
              <a:rPr spc="30" dirty="0">
                <a:latin typeface="Times New Roman" panose="02020603050405020304" charset="0"/>
                <a:cs typeface="Times New Roman" panose="02020603050405020304" charset="0"/>
              </a:rPr>
              <a:t> </a:t>
            </a:r>
            <a:r>
              <a:rPr spc="25" dirty="0">
                <a:latin typeface="Times New Roman" panose="02020603050405020304" charset="0"/>
                <a:cs typeface="Times New Roman" panose="02020603050405020304" charset="0"/>
              </a:rPr>
              <a:t>reach </a:t>
            </a:r>
            <a:r>
              <a:rPr spc="30" dirty="0">
                <a:latin typeface="Times New Roman" panose="02020603050405020304" charset="0"/>
                <a:cs typeface="Times New Roman" panose="02020603050405020304" charset="0"/>
              </a:rPr>
              <a:t> </a:t>
            </a:r>
            <a:r>
              <a:rPr spc="35" dirty="0">
                <a:latin typeface="Times New Roman" panose="02020603050405020304" charset="0"/>
                <a:cs typeface="Times New Roman" panose="02020603050405020304" charset="0"/>
              </a:rPr>
              <a:t>to </a:t>
            </a:r>
            <a:r>
              <a:rPr spc="50" dirty="0">
                <a:latin typeface="Times New Roman" panose="02020603050405020304" charset="0"/>
                <a:cs typeface="Times New Roman" panose="02020603050405020304" charset="0"/>
              </a:rPr>
              <a:t>an </a:t>
            </a:r>
            <a:r>
              <a:rPr spc="80" dirty="0">
                <a:latin typeface="Times New Roman" panose="02020603050405020304" charset="0"/>
                <a:cs typeface="Times New Roman" panose="02020603050405020304" charset="0"/>
              </a:rPr>
              <a:t>alternative </a:t>
            </a:r>
            <a:r>
              <a:rPr spc="85" dirty="0">
                <a:latin typeface="Times New Roman" panose="02020603050405020304" charset="0"/>
                <a:cs typeface="Times New Roman" panose="02020603050405020304" charset="0"/>
              </a:rPr>
              <a:t>benefitting </a:t>
            </a:r>
            <a:r>
              <a:rPr spc="75" dirty="0">
                <a:latin typeface="Times New Roman" panose="02020603050405020304" charset="0"/>
                <a:cs typeface="Times New Roman" panose="02020603050405020304" charset="0"/>
              </a:rPr>
              <a:t>all. </a:t>
            </a:r>
            <a:r>
              <a:rPr spc="60" dirty="0">
                <a:latin typeface="Times New Roman" panose="02020603050405020304" charset="0"/>
                <a:cs typeface="Times New Roman" panose="02020603050405020304" charset="0"/>
              </a:rPr>
              <a:t>Efforts </a:t>
            </a:r>
            <a:r>
              <a:rPr spc="70" dirty="0">
                <a:latin typeface="Times New Roman" panose="02020603050405020304" charset="0"/>
                <a:cs typeface="Times New Roman" panose="02020603050405020304" charset="0"/>
              </a:rPr>
              <a:t>must </a:t>
            </a:r>
            <a:r>
              <a:rPr spc="50" dirty="0">
                <a:latin typeface="Times New Roman" panose="02020603050405020304" charset="0"/>
                <a:cs typeface="Times New Roman" panose="02020603050405020304" charset="0"/>
              </a:rPr>
              <a:t>be </a:t>
            </a:r>
            <a:r>
              <a:rPr spc="75" dirty="0">
                <a:latin typeface="Times New Roman" panose="02020603050405020304" charset="0"/>
                <a:cs typeface="Times New Roman" panose="02020603050405020304" charset="0"/>
              </a:rPr>
              <a:t>made</a:t>
            </a:r>
            <a:r>
              <a:rPr spc="80" dirty="0">
                <a:latin typeface="Times New Roman" panose="02020603050405020304" charset="0"/>
                <a:cs typeface="Times New Roman" panose="02020603050405020304" charset="0"/>
              </a:rPr>
              <a:t> </a:t>
            </a:r>
            <a:r>
              <a:rPr spc="40" dirty="0">
                <a:latin typeface="Times New Roman" panose="02020603050405020304" charset="0"/>
                <a:cs typeface="Times New Roman" panose="02020603050405020304" charset="0"/>
              </a:rPr>
              <a:t>to </a:t>
            </a:r>
            <a:r>
              <a:rPr spc="4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come </a:t>
            </a:r>
            <a:r>
              <a:rPr spc="-15" dirty="0">
                <a:latin typeface="Times New Roman" panose="02020603050405020304" charset="0"/>
                <a:cs typeface="Times New Roman" panose="02020603050405020304" charset="0"/>
              </a:rPr>
              <a:t>to </a:t>
            </a:r>
            <a:r>
              <a:rPr spc="-5" dirty="0">
                <a:latin typeface="Times New Roman" panose="02020603050405020304" charset="0"/>
                <a:cs typeface="Times New Roman" panose="02020603050405020304" charset="0"/>
              </a:rPr>
              <a:t>a </a:t>
            </a:r>
            <a:r>
              <a:rPr dirty="0">
                <a:latin typeface="Times New Roman" panose="02020603050405020304" charset="0"/>
                <a:cs typeface="Times New Roman" panose="02020603050405020304" charset="0"/>
              </a:rPr>
              <a:t>conclusion </a:t>
            </a:r>
            <a:r>
              <a:rPr spc="-5" dirty="0">
                <a:latin typeface="Times New Roman" panose="02020603050405020304" charset="0"/>
                <a:cs typeface="Times New Roman" panose="02020603050405020304" charset="0"/>
              </a:rPr>
              <a:t>involving </a:t>
            </a:r>
            <a:r>
              <a:rPr dirty="0">
                <a:latin typeface="Times New Roman" panose="02020603050405020304" charset="0"/>
                <a:cs typeface="Times New Roman" panose="02020603050405020304" charset="0"/>
              </a:rPr>
              <a:t>the </a:t>
            </a:r>
            <a:r>
              <a:rPr spc="-10" dirty="0">
                <a:latin typeface="Times New Roman" panose="02020603050405020304" charset="0"/>
                <a:cs typeface="Times New Roman" panose="02020603050405020304" charset="0"/>
              </a:rPr>
              <a:t>interests </a:t>
            </a:r>
            <a:r>
              <a:rPr dirty="0">
                <a:latin typeface="Times New Roman" panose="02020603050405020304" charset="0"/>
                <a:cs typeface="Times New Roman" panose="02020603050405020304" charset="0"/>
              </a:rPr>
              <a:t>of </a:t>
            </a:r>
            <a:r>
              <a:rPr spc="5" dirty="0">
                <a:latin typeface="Times New Roman" panose="02020603050405020304" charset="0"/>
                <a:cs typeface="Times New Roman" panose="02020603050405020304" charset="0"/>
              </a:rPr>
              <a:t>all. </a:t>
            </a:r>
            <a:r>
              <a:rPr dirty="0">
                <a:latin typeface="Times New Roman" panose="02020603050405020304" charset="0"/>
                <a:cs typeface="Times New Roman" panose="02020603050405020304" charset="0"/>
              </a:rPr>
              <a:t>No point </a:t>
            </a:r>
            <a:r>
              <a:rPr spc="10" dirty="0">
                <a:latin typeface="Times New Roman" panose="02020603050405020304" charset="0"/>
                <a:cs typeface="Times New Roman" panose="02020603050405020304" charset="0"/>
              </a:rPr>
              <a:t>in </a:t>
            </a:r>
            <a:r>
              <a:rPr spc="-62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being</a:t>
            </a:r>
            <a:r>
              <a:rPr spc="-1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adamant</a:t>
            </a:r>
            <a:r>
              <a:rPr spc="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and</a:t>
            </a:r>
            <a:r>
              <a:rPr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rigid.</a:t>
            </a:r>
            <a:endParaRPr spc="-15" dirty="0">
              <a:latin typeface="Times New Roman" panose="02020603050405020304" charset="0"/>
              <a:cs typeface="Times New Roman" panose="02020603050405020304" charset="0"/>
            </a:endParaRPr>
          </a:p>
          <a:p>
            <a:pPr marL="354965" marR="5080" indent="-342900" algn="just">
              <a:lnSpc>
                <a:spcPct val="100000"/>
              </a:lnSpc>
              <a:spcBef>
                <a:spcPts val="95"/>
              </a:spcBef>
              <a:buChar char="•"/>
              <a:tabLst>
                <a:tab pos="355600" algn="l"/>
              </a:tabLst>
            </a:pPr>
            <a:r>
              <a:rPr spc="190" dirty="0">
                <a:latin typeface="Times New Roman" panose="02020603050405020304" charset="0"/>
                <a:cs typeface="Times New Roman" panose="02020603050405020304" charset="0"/>
                <a:sym typeface="+mn-ea"/>
              </a:rPr>
              <a:t>Negotiation </a:t>
            </a:r>
            <a:r>
              <a:rPr spc="110" dirty="0">
                <a:latin typeface="Times New Roman" panose="02020603050405020304" charset="0"/>
                <a:cs typeface="Times New Roman" panose="02020603050405020304" charset="0"/>
                <a:sym typeface="+mn-ea"/>
              </a:rPr>
              <a:t>is </a:t>
            </a:r>
            <a:r>
              <a:rPr spc="190" dirty="0">
                <a:latin typeface="Times New Roman" panose="02020603050405020304" charset="0"/>
                <a:cs typeface="Times New Roman" panose="02020603050405020304" charset="0"/>
                <a:sym typeface="+mn-ea"/>
              </a:rPr>
              <a:t>essential everywhere. </a:t>
            </a:r>
            <a:r>
              <a:rPr spc="105" dirty="0">
                <a:latin typeface="Times New Roman" panose="02020603050405020304" charset="0"/>
                <a:cs typeface="Times New Roman" panose="02020603050405020304" charset="0"/>
                <a:sym typeface="+mn-ea"/>
              </a:rPr>
              <a:t>It is </a:t>
            </a:r>
            <a:r>
              <a:rPr spc="140" dirty="0">
                <a:latin typeface="Times New Roman" panose="02020603050405020304" charset="0"/>
                <a:cs typeface="Times New Roman" panose="02020603050405020304" charset="0"/>
                <a:sym typeface="+mn-ea"/>
              </a:rPr>
              <a:t>not </a:t>
            </a:r>
            <a:r>
              <a:rPr spc="160" dirty="0">
                <a:latin typeface="Times New Roman" panose="02020603050405020304" charset="0"/>
                <a:cs typeface="Times New Roman" panose="02020603050405020304" charset="0"/>
                <a:sym typeface="+mn-ea"/>
              </a:rPr>
              <a:t>only </a:t>
            </a:r>
            <a:r>
              <a:rPr spc="145" dirty="0">
                <a:latin typeface="Times New Roman" panose="02020603050405020304" charset="0"/>
                <a:cs typeface="Times New Roman" panose="02020603050405020304" charset="0"/>
                <a:sym typeface="+mn-ea"/>
              </a:rPr>
              <a:t>the </a:t>
            </a:r>
            <a:r>
              <a:rPr spc="150" dirty="0">
                <a:latin typeface="Times New Roman" panose="02020603050405020304" charset="0"/>
                <a:cs typeface="Times New Roman" panose="02020603050405020304" charset="0"/>
                <a:sym typeface="+mn-ea"/>
              </a:rPr>
              <a:t> </a:t>
            </a:r>
            <a:r>
              <a:rPr spc="-5" dirty="0">
                <a:latin typeface="Times New Roman" panose="02020603050405020304" charset="0"/>
                <a:cs typeface="Times New Roman" panose="02020603050405020304" charset="0"/>
                <a:sym typeface="+mn-ea"/>
              </a:rPr>
              <a:t>corporates </a:t>
            </a:r>
            <a:r>
              <a:rPr dirty="0">
                <a:latin typeface="Times New Roman" panose="02020603050405020304" charset="0"/>
                <a:cs typeface="Times New Roman" panose="02020603050405020304" charset="0"/>
                <a:sym typeface="+mn-ea"/>
              </a:rPr>
              <a:t>where </a:t>
            </a:r>
            <a:r>
              <a:rPr spc="5" dirty="0">
                <a:latin typeface="Times New Roman" panose="02020603050405020304" charset="0"/>
                <a:cs typeface="Times New Roman" panose="02020603050405020304" charset="0"/>
                <a:sym typeface="+mn-ea"/>
              </a:rPr>
              <a:t>negotiation is important </a:t>
            </a:r>
            <a:r>
              <a:rPr spc="10" dirty="0">
                <a:latin typeface="Times New Roman" panose="02020603050405020304" charset="0"/>
                <a:cs typeface="Times New Roman" panose="02020603050405020304" charset="0"/>
                <a:sym typeface="+mn-ea"/>
              </a:rPr>
              <a:t>but also </a:t>
            </a:r>
            <a:r>
              <a:rPr spc="5" dirty="0">
                <a:latin typeface="Times New Roman" panose="02020603050405020304" charset="0"/>
                <a:cs typeface="Times New Roman" panose="02020603050405020304" charset="0"/>
                <a:sym typeface="+mn-ea"/>
              </a:rPr>
              <a:t>in </a:t>
            </a:r>
            <a:r>
              <a:rPr spc="10" dirty="0">
                <a:latin typeface="Times New Roman" panose="02020603050405020304" charset="0"/>
                <a:cs typeface="Times New Roman" panose="02020603050405020304" charset="0"/>
                <a:sym typeface="+mn-ea"/>
              </a:rPr>
              <a:t>our daily </a:t>
            </a:r>
            <a:r>
              <a:rPr spc="-620"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life. </a:t>
            </a:r>
            <a:r>
              <a:rPr spc="-55" dirty="0">
                <a:latin typeface="Times New Roman" panose="02020603050405020304" charset="0"/>
                <a:cs typeface="Times New Roman" panose="02020603050405020304" charset="0"/>
                <a:sym typeface="+mn-ea"/>
              </a:rPr>
              <a:t>We </a:t>
            </a:r>
            <a:r>
              <a:rPr spc="5" dirty="0">
                <a:latin typeface="Times New Roman" panose="02020603050405020304" charset="0"/>
                <a:cs typeface="Times New Roman" panose="02020603050405020304" charset="0"/>
                <a:sym typeface="+mn-ea"/>
              </a:rPr>
              <a:t>all </a:t>
            </a:r>
            <a:r>
              <a:rPr spc="-5" dirty="0">
                <a:latin typeface="Times New Roman" panose="02020603050405020304" charset="0"/>
                <a:cs typeface="Times New Roman" panose="02020603050405020304" charset="0"/>
                <a:sym typeface="+mn-ea"/>
              </a:rPr>
              <a:t>must </a:t>
            </a:r>
            <a:r>
              <a:rPr spc="10" dirty="0">
                <a:latin typeface="Times New Roman" panose="02020603050405020304" charset="0"/>
                <a:cs typeface="Times New Roman" panose="02020603050405020304" charset="0"/>
                <a:sym typeface="+mn-ea"/>
              </a:rPr>
              <a:t>try </a:t>
            </a:r>
            <a:r>
              <a:rPr spc="5" dirty="0">
                <a:latin typeface="Times New Roman" panose="02020603050405020304" charset="0"/>
                <a:cs typeface="Times New Roman" panose="02020603050405020304" charset="0"/>
                <a:sym typeface="+mn-ea"/>
              </a:rPr>
              <a:t>our </a:t>
            </a:r>
            <a:r>
              <a:rPr dirty="0">
                <a:latin typeface="Times New Roman" panose="02020603050405020304" charset="0"/>
                <a:cs typeface="Times New Roman" panose="02020603050405020304" charset="0"/>
                <a:sym typeface="+mn-ea"/>
              </a:rPr>
              <a:t>level best </a:t>
            </a:r>
            <a:r>
              <a:rPr spc="-10" dirty="0">
                <a:latin typeface="Times New Roman" panose="02020603050405020304" charset="0"/>
                <a:cs typeface="Times New Roman" panose="02020603050405020304" charset="0"/>
                <a:sym typeface="+mn-ea"/>
              </a:rPr>
              <a:t>to </a:t>
            </a:r>
            <a:r>
              <a:rPr spc="10" dirty="0">
                <a:latin typeface="Times New Roman" panose="02020603050405020304" charset="0"/>
                <a:cs typeface="Times New Roman" panose="02020603050405020304" charset="0"/>
                <a:sym typeface="+mn-ea"/>
              </a:rPr>
              <a:t>adopt negotiation </a:t>
            </a:r>
            <a:r>
              <a:rPr spc="15" dirty="0">
                <a:latin typeface="Times New Roman" panose="02020603050405020304" charset="0"/>
                <a:cs typeface="Times New Roman" panose="02020603050405020304" charset="0"/>
                <a:sym typeface="+mn-ea"/>
              </a:rPr>
              <a:t>skills </a:t>
            </a:r>
            <a:r>
              <a:rPr spc="-5" dirty="0">
                <a:latin typeface="Times New Roman" panose="02020603050405020304" charset="0"/>
                <a:cs typeface="Times New Roman" panose="02020603050405020304" charset="0"/>
                <a:sym typeface="+mn-ea"/>
              </a:rPr>
              <a:t>to </a:t>
            </a:r>
            <a:r>
              <a:rPr dirty="0">
                <a:latin typeface="Times New Roman" panose="02020603050405020304" charset="0"/>
                <a:cs typeface="Times New Roman" panose="02020603050405020304" charset="0"/>
                <a:sym typeface="+mn-ea"/>
              </a:rPr>
              <a:t> avoid </a:t>
            </a:r>
            <a:r>
              <a:rPr spc="15" dirty="0">
                <a:latin typeface="Times New Roman" panose="02020603050405020304" charset="0"/>
                <a:cs typeface="Times New Roman" panose="02020603050405020304" charset="0"/>
                <a:sym typeface="+mn-ea"/>
              </a:rPr>
              <a:t>misunderstandings </a:t>
            </a:r>
            <a:r>
              <a:rPr spc="20" dirty="0">
                <a:latin typeface="Times New Roman" panose="02020603050405020304" charset="0"/>
                <a:cs typeface="Times New Roman" panose="02020603050405020304" charset="0"/>
                <a:sym typeface="+mn-ea"/>
              </a:rPr>
              <a:t>and lead </a:t>
            </a:r>
            <a:r>
              <a:rPr spc="-5" dirty="0">
                <a:latin typeface="Times New Roman" panose="02020603050405020304" charset="0"/>
                <a:cs typeface="Times New Roman" panose="02020603050405020304" charset="0"/>
                <a:sym typeface="+mn-ea"/>
              </a:rPr>
              <a:t>a </a:t>
            </a:r>
            <a:r>
              <a:rPr spc="20" dirty="0">
                <a:latin typeface="Times New Roman" panose="02020603050405020304" charset="0"/>
                <a:cs typeface="Times New Roman" panose="02020603050405020304" charset="0"/>
                <a:sym typeface="+mn-ea"/>
              </a:rPr>
              <a:t>peaceful and </a:t>
            </a:r>
            <a:r>
              <a:rPr spc="-5" dirty="0">
                <a:latin typeface="Times New Roman" panose="02020603050405020304" charset="0"/>
                <a:cs typeface="Times New Roman" panose="02020603050405020304" charset="0"/>
                <a:sym typeface="+mn-ea"/>
              </a:rPr>
              <a:t>a </a:t>
            </a:r>
            <a:r>
              <a:rPr spc="10" dirty="0">
                <a:latin typeface="Times New Roman" panose="02020603050405020304" charset="0"/>
                <a:cs typeface="Times New Roman" panose="02020603050405020304" charset="0"/>
                <a:sym typeface="+mn-ea"/>
              </a:rPr>
              <a:t>stress-free </a:t>
            </a:r>
            <a:r>
              <a:rPr spc="-620" dirty="0">
                <a:latin typeface="Times New Roman" panose="02020603050405020304" charset="0"/>
                <a:cs typeface="Times New Roman" panose="02020603050405020304" charset="0"/>
                <a:sym typeface="+mn-ea"/>
              </a:rPr>
              <a:t> </a:t>
            </a:r>
            <a:r>
              <a:rPr spc="-25" dirty="0">
                <a:latin typeface="Times New Roman" panose="02020603050405020304" charset="0"/>
                <a:cs typeface="Times New Roman" panose="02020603050405020304" charset="0"/>
                <a:sym typeface="+mn-ea"/>
              </a:rPr>
              <a:t>life.</a:t>
            </a:r>
            <a:endParaRPr>
              <a:latin typeface="Times New Roman" panose="02020603050405020304" charset="0"/>
              <a:cs typeface="Times New Roman" panose="02020603050405020304" charset="0"/>
            </a:endParaRPr>
          </a:p>
          <a:p>
            <a:pPr marL="356235" marR="5080" indent="-343535" algn="just">
              <a:lnSpc>
                <a:spcPct val="100000"/>
              </a:lnSpc>
              <a:spcBef>
                <a:spcPts val="675"/>
              </a:spcBef>
              <a:buChar char="•"/>
              <a:tabLst>
                <a:tab pos="356870" algn="l"/>
              </a:tabLst>
            </a:pPr>
            <a:r>
              <a:rPr spc="15" dirty="0">
                <a:latin typeface="Times New Roman" panose="02020603050405020304" charset="0"/>
                <a:cs typeface="Times New Roman" panose="02020603050405020304" charset="0"/>
                <a:sym typeface="+mn-ea"/>
              </a:rPr>
              <a:t>Negotiation </a:t>
            </a:r>
            <a:r>
              <a:rPr spc="10" dirty="0">
                <a:latin typeface="Times New Roman" panose="02020603050405020304" charset="0"/>
                <a:cs typeface="Times New Roman" panose="02020603050405020304" charset="0"/>
                <a:sym typeface="+mn-ea"/>
              </a:rPr>
              <a:t>is </a:t>
            </a:r>
            <a:r>
              <a:rPr spc="15" dirty="0">
                <a:solidFill>
                  <a:srgbClr val="FF0000"/>
                </a:solidFill>
                <a:latin typeface="Times New Roman" panose="02020603050405020304" charset="0"/>
                <a:cs typeface="Times New Roman" panose="02020603050405020304" charset="0"/>
                <a:sym typeface="+mn-ea"/>
              </a:rPr>
              <a:t>essential </a:t>
            </a:r>
            <a:r>
              <a:rPr spc="5" dirty="0">
                <a:solidFill>
                  <a:srgbClr val="FF0000"/>
                </a:solidFill>
                <a:latin typeface="Times New Roman" panose="02020603050405020304" charset="0"/>
                <a:cs typeface="Times New Roman" panose="02020603050405020304" charset="0"/>
                <a:sym typeface="+mn-ea"/>
              </a:rPr>
              <a:t>in </a:t>
            </a:r>
            <a:r>
              <a:rPr spc="-5" dirty="0">
                <a:solidFill>
                  <a:srgbClr val="FF0000"/>
                </a:solidFill>
                <a:latin typeface="Times New Roman" panose="02020603050405020304" charset="0"/>
                <a:cs typeface="Times New Roman" panose="02020603050405020304" charset="0"/>
                <a:sym typeface="+mn-ea"/>
              </a:rPr>
              <a:t>everyone’s </a:t>
            </a:r>
            <a:r>
              <a:rPr spc="5" dirty="0">
                <a:solidFill>
                  <a:srgbClr val="FF0000"/>
                </a:solidFill>
                <a:latin typeface="Times New Roman" panose="02020603050405020304" charset="0"/>
                <a:cs typeface="Times New Roman" panose="02020603050405020304" charset="0"/>
                <a:sym typeface="+mn-ea"/>
              </a:rPr>
              <a:t>family </a:t>
            </a:r>
            <a:r>
              <a:rPr spc="-5" dirty="0">
                <a:latin typeface="Times New Roman" panose="02020603050405020304" charset="0"/>
                <a:cs typeface="Times New Roman" panose="02020603050405020304" charset="0"/>
                <a:sym typeface="+mn-ea"/>
              </a:rPr>
              <a:t>to </a:t>
            </a:r>
            <a:r>
              <a:rPr spc="10" dirty="0">
                <a:latin typeface="Times New Roman" panose="02020603050405020304" charset="0"/>
                <a:cs typeface="Times New Roman" panose="02020603050405020304" charset="0"/>
                <a:sym typeface="+mn-ea"/>
              </a:rPr>
              <a:t>maintain </a:t>
            </a:r>
            <a:r>
              <a:rPr spc="25" dirty="0">
                <a:latin typeface="Times New Roman" panose="02020603050405020304" charset="0"/>
                <a:cs typeface="Times New Roman" panose="02020603050405020304" charset="0"/>
                <a:sym typeface="+mn-ea"/>
              </a:rPr>
              <a:t>peace </a:t>
            </a:r>
            <a:r>
              <a:rPr spc="-620" dirty="0">
                <a:latin typeface="Times New Roman" panose="02020603050405020304" charset="0"/>
                <a:cs typeface="Times New Roman" panose="02020603050405020304" charset="0"/>
                <a:sym typeface="+mn-ea"/>
              </a:rPr>
              <a:t> </a:t>
            </a:r>
            <a:r>
              <a:rPr dirty="0">
                <a:latin typeface="Times New Roman" panose="02020603050405020304" charset="0"/>
                <a:cs typeface="Times New Roman" panose="02020603050405020304" charset="0"/>
                <a:sym typeface="+mn-ea"/>
              </a:rPr>
              <a:t>at </a:t>
            </a:r>
            <a:r>
              <a:rPr spc="20" dirty="0">
                <a:latin typeface="Times New Roman" panose="02020603050405020304" charset="0"/>
                <a:cs typeface="Times New Roman" panose="02020603050405020304" charset="0"/>
                <a:sym typeface="+mn-ea"/>
              </a:rPr>
              <a:t>home. </a:t>
            </a:r>
            <a:r>
              <a:rPr spc="-45" dirty="0">
                <a:latin typeface="Times New Roman" panose="02020603050405020304" charset="0"/>
                <a:cs typeface="Times New Roman" panose="02020603050405020304" charset="0"/>
                <a:sym typeface="+mn-ea"/>
              </a:rPr>
              <a:t>We </a:t>
            </a:r>
            <a:r>
              <a:rPr spc="15" dirty="0">
                <a:latin typeface="Times New Roman" panose="02020603050405020304" charset="0"/>
                <a:cs typeface="Times New Roman" panose="02020603050405020304" charset="0"/>
                <a:sym typeface="+mn-ea"/>
              </a:rPr>
              <a:t>all need </a:t>
            </a:r>
            <a:r>
              <a:rPr spc="-5" dirty="0">
                <a:latin typeface="Times New Roman" panose="02020603050405020304" charset="0"/>
                <a:cs typeface="Times New Roman" panose="02020603050405020304" charset="0"/>
                <a:sym typeface="+mn-ea"/>
              </a:rPr>
              <a:t>to </a:t>
            </a:r>
            <a:r>
              <a:rPr spc="15" dirty="0">
                <a:latin typeface="Times New Roman" panose="02020603050405020304" charset="0"/>
                <a:cs typeface="Times New Roman" panose="02020603050405020304" charset="0"/>
                <a:sym typeface="+mn-ea"/>
              </a:rPr>
              <a:t>compromise </a:t>
            </a:r>
            <a:r>
              <a:rPr spc="20" dirty="0">
                <a:latin typeface="Times New Roman" panose="02020603050405020304" charset="0"/>
                <a:cs typeface="Times New Roman" panose="02020603050405020304" charset="0"/>
                <a:sym typeface="+mn-ea"/>
              </a:rPr>
              <a:t>with </a:t>
            </a:r>
            <a:r>
              <a:rPr spc="25" dirty="0">
                <a:latin typeface="Times New Roman" panose="02020603050405020304" charset="0"/>
                <a:cs typeface="Times New Roman" panose="02020603050405020304" charset="0"/>
                <a:sym typeface="+mn-ea"/>
              </a:rPr>
              <a:t>each other </a:t>
            </a:r>
            <a:r>
              <a:rPr dirty="0">
                <a:latin typeface="Times New Roman" panose="02020603050405020304" charset="0"/>
                <a:cs typeface="Times New Roman" panose="02020603050405020304" charset="0"/>
                <a:sym typeface="+mn-ea"/>
              </a:rPr>
              <a:t>to </a:t>
            </a:r>
            <a:r>
              <a:rPr spc="20" dirty="0">
                <a:latin typeface="Times New Roman" panose="02020603050405020304" charset="0"/>
                <a:cs typeface="Times New Roman" panose="02020603050405020304" charset="0"/>
                <a:sym typeface="+mn-ea"/>
              </a:rPr>
              <a:t>some </a:t>
            </a:r>
            <a:r>
              <a:rPr spc="25" dirty="0">
                <a:latin typeface="Times New Roman" panose="02020603050405020304" charset="0"/>
                <a:cs typeface="Times New Roman" panose="02020603050405020304" charset="0"/>
                <a:sym typeface="+mn-ea"/>
              </a:rPr>
              <a:t> </a:t>
            </a:r>
            <a:r>
              <a:rPr spc="-25" dirty="0">
                <a:latin typeface="Times New Roman" panose="02020603050405020304" charset="0"/>
                <a:cs typeface="Times New Roman" panose="02020603050405020304" charset="0"/>
                <a:sym typeface="+mn-ea"/>
              </a:rPr>
              <a:t>extent</a:t>
            </a:r>
            <a:r>
              <a:rPr spc="-15" dirty="0">
                <a:latin typeface="Times New Roman" panose="02020603050405020304" charset="0"/>
                <a:cs typeface="Times New Roman" panose="02020603050405020304" charset="0"/>
                <a:sym typeface="+mn-ea"/>
              </a:rPr>
              <a:t> </a:t>
            </a:r>
            <a:r>
              <a:rPr spc="-20" dirty="0">
                <a:latin typeface="Times New Roman" panose="02020603050405020304" charset="0"/>
                <a:cs typeface="Times New Roman" panose="02020603050405020304" charset="0"/>
                <a:sym typeface="+mn-ea"/>
              </a:rPr>
              <a:t>to</a:t>
            </a:r>
            <a:r>
              <a:rPr spc="-5" dirty="0">
                <a:latin typeface="Times New Roman" panose="02020603050405020304" charset="0"/>
                <a:cs typeface="Times New Roman" panose="02020603050405020304" charset="0"/>
                <a:sym typeface="+mn-ea"/>
              </a:rPr>
              <a:t> </a:t>
            </a:r>
            <a:r>
              <a:rPr spc="-25" dirty="0">
                <a:latin typeface="Times New Roman" panose="02020603050405020304" charset="0"/>
                <a:cs typeface="Times New Roman" panose="02020603050405020304" charset="0"/>
                <a:sym typeface="+mn-ea"/>
              </a:rPr>
              <a:t>avoid</a:t>
            </a:r>
            <a:r>
              <a:rPr dirty="0">
                <a:latin typeface="Times New Roman" panose="02020603050405020304" charset="0"/>
                <a:cs typeface="Times New Roman" panose="02020603050405020304" charset="0"/>
                <a:sym typeface="+mn-ea"/>
              </a:rPr>
              <a:t> </a:t>
            </a:r>
            <a:r>
              <a:rPr spc="-15" dirty="0">
                <a:latin typeface="Times New Roman" panose="02020603050405020304" charset="0"/>
                <a:cs typeface="Times New Roman" panose="02020603050405020304" charset="0"/>
                <a:sym typeface="+mn-ea"/>
              </a:rPr>
              <a:t>disagreements</a:t>
            </a:r>
            <a:r>
              <a:rPr dirty="0">
                <a:latin typeface="Times New Roman" panose="02020603050405020304" charset="0"/>
                <a:cs typeface="Times New Roman" panose="02020603050405020304" charset="0"/>
                <a:sym typeface="+mn-ea"/>
              </a:rPr>
              <a:t> </a:t>
            </a:r>
            <a:r>
              <a:rPr spc="-20" dirty="0">
                <a:latin typeface="Times New Roman" panose="02020603050405020304" charset="0"/>
                <a:cs typeface="Times New Roman" panose="02020603050405020304" charset="0"/>
                <a:sym typeface="+mn-ea"/>
              </a:rPr>
              <a:t>at</a:t>
            </a:r>
            <a:r>
              <a:rPr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home.</a:t>
            </a:r>
            <a:endParaRPr>
              <a:latin typeface="Times New Roman" panose="02020603050405020304" charset="0"/>
              <a:cs typeface="Times New Roman" panose="02020603050405020304" charset="0"/>
            </a:endParaRPr>
          </a:p>
          <a:p>
            <a:pPr marL="357505" marR="6350" indent="-343535" algn="just">
              <a:lnSpc>
                <a:spcPct val="100000"/>
              </a:lnSpc>
              <a:spcBef>
                <a:spcPts val="675"/>
              </a:spcBef>
              <a:buChar char="•"/>
              <a:tabLst>
                <a:tab pos="357505" algn="l"/>
              </a:tabLst>
            </a:pPr>
            <a:r>
              <a:rPr spc="75" dirty="0">
                <a:latin typeface="Times New Roman" panose="02020603050405020304" charset="0"/>
                <a:cs typeface="Times New Roman" panose="02020603050405020304" charset="0"/>
                <a:sym typeface="+mn-ea"/>
              </a:rPr>
              <a:t>Negotiation </a:t>
            </a:r>
            <a:r>
              <a:rPr spc="45" dirty="0">
                <a:latin typeface="Times New Roman" panose="02020603050405020304" charset="0"/>
                <a:cs typeface="Times New Roman" panose="02020603050405020304" charset="0"/>
                <a:sym typeface="+mn-ea"/>
              </a:rPr>
              <a:t>is </a:t>
            </a:r>
            <a:r>
              <a:rPr spc="75" dirty="0">
                <a:latin typeface="Times New Roman" panose="02020603050405020304" charset="0"/>
                <a:cs typeface="Times New Roman" panose="02020603050405020304" charset="0"/>
                <a:sym typeface="+mn-ea"/>
              </a:rPr>
              <a:t>important </a:t>
            </a:r>
            <a:r>
              <a:rPr spc="60" dirty="0">
                <a:latin typeface="Times New Roman" panose="02020603050405020304" charset="0"/>
                <a:cs typeface="Times New Roman" panose="02020603050405020304" charset="0"/>
                <a:sym typeface="+mn-ea"/>
              </a:rPr>
              <a:t>but </a:t>
            </a:r>
            <a:r>
              <a:rPr spc="45" dirty="0">
                <a:latin typeface="Times New Roman" panose="02020603050405020304" charset="0"/>
                <a:cs typeface="Times New Roman" panose="02020603050405020304" charset="0"/>
                <a:sym typeface="+mn-ea"/>
              </a:rPr>
              <a:t>do </a:t>
            </a:r>
            <a:r>
              <a:rPr spc="60" dirty="0">
                <a:latin typeface="Times New Roman" panose="02020603050405020304" charset="0"/>
                <a:cs typeface="Times New Roman" panose="02020603050405020304" charset="0"/>
                <a:sym typeface="+mn-ea"/>
              </a:rPr>
              <a:t>not </a:t>
            </a:r>
            <a:r>
              <a:rPr spc="55" dirty="0">
                <a:latin typeface="Times New Roman" panose="02020603050405020304" charset="0"/>
                <a:cs typeface="Times New Roman" panose="02020603050405020304" charset="0"/>
                <a:sym typeface="+mn-ea"/>
              </a:rPr>
              <a:t>forget </a:t>
            </a:r>
            <a:r>
              <a:rPr spc="30" dirty="0">
                <a:latin typeface="Times New Roman" panose="02020603050405020304" charset="0"/>
                <a:cs typeface="Times New Roman" panose="02020603050405020304" charset="0"/>
                <a:sym typeface="+mn-ea"/>
              </a:rPr>
              <a:t>to </a:t>
            </a:r>
            <a:r>
              <a:rPr spc="45" dirty="0">
                <a:solidFill>
                  <a:srgbClr val="FF0000"/>
                </a:solidFill>
                <a:latin typeface="Times New Roman" panose="02020603050405020304" charset="0"/>
                <a:cs typeface="Times New Roman" panose="02020603050405020304" charset="0"/>
                <a:sym typeface="+mn-ea"/>
              </a:rPr>
              <a:t>be </a:t>
            </a:r>
            <a:r>
              <a:rPr spc="70" dirty="0">
                <a:solidFill>
                  <a:srgbClr val="FF0000"/>
                </a:solidFill>
                <a:latin typeface="Times New Roman" panose="02020603050405020304" charset="0"/>
                <a:cs typeface="Times New Roman" panose="02020603050405020304" charset="0"/>
                <a:sym typeface="+mn-ea"/>
              </a:rPr>
              <a:t>polite and </a:t>
            </a:r>
            <a:r>
              <a:rPr spc="75" dirty="0">
                <a:solidFill>
                  <a:srgbClr val="FF0000"/>
                </a:solidFill>
                <a:latin typeface="Times New Roman" panose="02020603050405020304" charset="0"/>
                <a:cs typeface="Times New Roman" panose="02020603050405020304" charset="0"/>
                <a:sym typeface="+mn-ea"/>
              </a:rPr>
              <a:t> </a:t>
            </a:r>
            <a:r>
              <a:rPr spc="-15" dirty="0">
                <a:solidFill>
                  <a:srgbClr val="FF0000"/>
                </a:solidFill>
                <a:latin typeface="Times New Roman" panose="02020603050405020304" charset="0"/>
                <a:cs typeface="Times New Roman" panose="02020603050405020304" charset="0"/>
                <a:sym typeface="+mn-ea"/>
              </a:rPr>
              <a:t>dignified.</a:t>
            </a:r>
            <a:endParaRPr>
              <a:latin typeface="Times New Roman" panose="02020603050405020304" charset="0"/>
              <a:cs typeface="Times New Roman" panose="02020603050405020304" charset="0"/>
            </a:endParaRPr>
          </a:p>
          <a:p>
            <a:pPr marL="354965" marR="5080" indent="-341630" algn="just">
              <a:lnSpc>
                <a:spcPct val="100000"/>
              </a:lnSpc>
              <a:spcBef>
                <a:spcPts val="670"/>
              </a:spcBef>
              <a:buChar char="•"/>
              <a:tabLst>
                <a:tab pos="355600" algn="l"/>
              </a:tabLst>
            </a:pPr>
            <a:r>
              <a:rPr dirty="0">
                <a:latin typeface="Times New Roman" panose="02020603050405020304" charset="0"/>
                <a:cs typeface="Times New Roman" panose="02020603050405020304" charset="0"/>
                <a:sym typeface="+mn-ea"/>
              </a:rPr>
              <a:t>Negotiation </a:t>
            </a:r>
            <a:r>
              <a:rPr dirty="0">
                <a:solidFill>
                  <a:srgbClr val="FF0000"/>
                </a:solidFill>
                <a:latin typeface="Times New Roman" panose="02020603050405020304" charset="0"/>
                <a:cs typeface="Times New Roman" panose="02020603050405020304" charset="0"/>
                <a:sym typeface="+mn-ea"/>
              </a:rPr>
              <a:t>reduces conflicts </a:t>
            </a:r>
            <a:r>
              <a:rPr spc="10" dirty="0">
                <a:latin typeface="Times New Roman" panose="02020603050405020304" charset="0"/>
                <a:cs typeface="Times New Roman" panose="02020603050405020304" charset="0"/>
                <a:sym typeface="+mn-ea"/>
              </a:rPr>
              <a:t>and </a:t>
            </a:r>
            <a:r>
              <a:rPr spc="-5" dirty="0">
                <a:solidFill>
                  <a:srgbClr val="FF0000"/>
                </a:solidFill>
                <a:latin typeface="Times New Roman" panose="02020603050405020304" charset="0"/>
                <a:cs typeface="Times New Roman" panose="02020603050405020304" charset="0"/>
                <a:sym typeface="+mn-ea"/>
              </a:rPr>
              <a:t>improves </a:t>
            </a:r>
            <a:r>
              <a:rPr spc="5" dirty="0">
                <a:solidFill>
                  <a:srgbClr val="FF0000"/>
                </a:solidFill>
                <a:latin typeface="Times New Roman" panose="02020603050405020304" charset="0"/>
                <a:cs typeface="Times New Roman" panose="02020603050405020304" charset="0"/>
                <a:sym typeface="+mn-ea"/>
              </a:rPr>
              <a:t>the </a:t>
            </a:r>
            <a:r>
              <a:rPr dirty="0">
                <a:solidFill>
                  <a:srgbClr val="FF0000"/>
                </a:solidFill>
                <a:latin typeface="Times New Roman" panose="02020603050405020304" charset="0"/>
                <a:cs typeface="Times New Roman" panose="02020603050405020304" charset="0"/>
                <a:sym typeface="+mn-ea"/>
              </a:rPr>
              <a:t>relation </a:t>
            </a:r>
            <a:r>
              <a:rPr spc="5" dirty="0">
                <a:latin typeface="Times New Roman" panose="02020603050405020304" charset="0"/>
                <a:cs typeface="Times New Roman" panose="02020603050405020304" charset="0"/>
                <a:sym typeface="+mn-ea"/>
              </a:rPr>
              <a:t>among </a:t>
            </a:r>
            <a:r>
              <a:rPr spc="-620" dirty="0">
                <a:latin typeface="Times New Roman" panose="02020603050405020304" charset="0"/>
                <a:cs typeface="Times New Roman" panose="02020603050405020304" charset="0"/>
                <a:sym typeface="+mn-ea"/>
              </a:rPr>
              <a:t> </a:t>
            </a:r>
            <a:r>
              <a:rPr spc="-15" dirty="0">
                <a:latin typeface="Times New Roman" panose="02020603050405020304" charset="0"/>
                <a:cs typeface="Times New Roman" panose="02020603050405020304" charset="0"/>
                <a:sym typeface="+mn-ea"/>
              </a:rPr>
              <a:t>individuals.</a:t>
            </a:r>
            <a:endParaRPr>
              <a:latin typeface="Times New Roman" panose="02020603050405020304" charset="0"/>
              <a:cs typeface="Times New Roman" panose="02020603050405020304" charset="0"/>
            </a:endParaRPr>
          </a:p>
          <a:p>
            <a:pPr marL="356870" marR="5715" indent="-343535" algn="just">
              <a:lnSpc>
                <a:spcPct val="100000"/>
              </a:lnSpc>
              <a:spcBef>
                <a:spcPts val="670"/>
              </a:spcBef>
              <a:buChar char="•"/>
              <a:tabLst>
                <a:tab pos="356870" algn="l"/>
              </a:tabLst>
            </a:pPr>
            <a:endParaRPr>
              <a:latin typeface="Times New Roman" panose="02020603050405020304" charset="0"/>
              <a:cs typeface="Times New Roman" panose="02020603050405020304" charset="0"/>
            </a:endParaRPr>
          </a:p>
        </p:txBody>
      </p:sp>
      <p:sp>
        <p:nvSpPr>
          <p:cNvPr id="3" name="object 3"/>
          <p:cNvSpPr txBox="1">
            <a:spLocks noGrp="1"/>
          </p:cNvSpPr>
          <p:nvPr>
            <p:ph type="title"/>
          </p:nvPr>
        </p:nvSpPr>
        <p:spPr>
          <a:xfrm>
            <a:off x="3540760" y="300355"/>
            <a:ext cx="3862070" cy="505460"/>
          </a:xfrm>
          <a:prstGeom prst="rect">
            <a:avLst/>
          </a:prstGeom>
        </p:spPr>
        <p:txBody>
          <a:bodyPr vert="horz" wrap="square" lIns="0" tIns="13335" rIns="0" bIns="0" rtlCol="0">
            <a:spAutoFit/>
          </a:bodyPr>
          <a:lstStyle/>
          <a:p>
            <a:pPr marL="12700" algn="ctr">
              <a:lnSpc>
                <a:spcPct val="100000"/>
              </a:lnSpc>
              <a:spcBef>
                <a:spcPts val="105"/>
              </a:spcBef>
            </a:pPr>
            <a:r>
              <a:rPr sz="3200" b="1" dirty="0">
                <a:latin typeface="Calibri" panose="020F0502020204030204"/>
                <a:cs typeface="Calibri" panose="020F0502020204030204"/>
              </a:rPr>
              <a:t>Art</a:t>
            </a:r>
            <a:r>
              <a:rPr sz="3200" b="1" spc="-55" dirty="0">
                <a:latin typeface="Calibri" panose="020F0502020204030204"/>
                <a:cs typeface="Calibri" panose="020F0502020204030204"/>
              </a:rPr>
              <a:t> </a:t>
            </a:r>
            <a:r>
              <a:rPr sz="3200" b="1" spc="-5" dirty="0">
                <a:latin typeface="Calibri" panose="020F0502020204030204"/>
                <a:cs typeface="Calibri" panose="020F0502020204030204"/>
              </a:rPr>
              <a:t>of</a:t>
            </a:r>
            <a:r>
              <a:rPr sz="3200" b="1" spc="-40" dirty="0">
                <a:latin typeface="Calibri" panose="020F0502020204030204"/>
                <a:cs typeface="Calibri" panose="020F0502020204030204"/>
              </a:rPr>
              <a:t> </a:t>
            </a:r>
            <a:r>
              <a:rPr sz="3200" b="1" spc="-15" dirty="0">
                <a:latin typeface="Calibri" panose="020F0502020204030204"/>
                <a:cs typeface="Calibri" panose="020F0502020204030204"/>
              </a:rPr>
              <a:t>negotiation</a:t>
            </a:r>
            <a:endParaRPr sz="3200">
              <a:latin typeface="Calibri" panose="020F0502020204030204"/>
              <a:cs typeface="Calibri" panose="020F050202020403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8655" y="929297"/>
            <a:ext cx="9457690" cy="4719320"/>
          </a:xfrm>
          <a:prstGeom prst="rect">
            <a:avLst/>
          </a:prstGeom>
        </p:spPr>
        <p:txBody>
          <a:bodyPr vert="horz" wrap="square" lIns="0" tIns="95250" rIns="0" bIns="0" rtlCol="0">
            <a:spAutoFit/>
          </a:bodyPr>
          <a:lstStyle/>
          <a:p>
            <a:pPr marL="209550" algn="ctr">
              <a:lnSpc>
                <a:spcPct val="100000"/>
              </a:lnSpc>
              <a:spcBef>
                <a:spcPts val="750"/>
              </a:spcBef>
            </a:pPr>
            <a:r>
              <a:rPr sz="2000" b="1" i="1" spc="-35" dirty="0">
                <a:latin typeface="Times New Roman" panose="02020603050405020304" charset="0"/>
                <a:cs typeface="Times New Roman" panose="02020603050405020304" charset="0"/>
              </a:rPr>
              <a:t>Types</a:t>
            </a:r>
            <a:r>
              <a:rPr sz="2000" b="1" i="1" spc="-50" dirty="0">
                <a:latin typeface="Times New Roman" panose="02020603050405020304" charset="0"/>
                <a:cs typeface="Times New Roman" panose="02020603050405020304" charset="0"/>
              </a:rPr>
              <a:t> </a:t>
            </a:r>
            <a:r>
              <a:rPr sz="2000" b="1" i="1" spc="-5" dirty="0">
                <a:latin typeface="Times New Roman" panose="02020603050405020304" charset="0"/>
                <a:cs typeface="Times New Roman" panose="02020603050405020304" charset="0"/>
              </a:rPr>
              <a:t>of</a:t>
            </a:r>
            <a:r>
              <a:rPr sz="2000" b="1" i="1" spc="-40" dirty="0">
                <a:latin typeface="Times New Roman" panose="02020603050405020304" charset="0"/>
                <a:cs typeface="Times New Roman" panose="02020603050405020304" charset="0"/>
              </a:rPr>
              <a:t> </a:t>
            </a:r>
            <a:r>
              <a:rPr sz="2000" b="1" i="1" spc="-15" dirty="0">
                <a:latin typeface="Times New Roman" panose="02020603050405020304" charset="0"/>
                <a:cs typeface="Times New Roman" panose="02020603050405020304" charset="0"/>
              </a:rPr>
              <a:t>negotiation</a:t>
            </a:r>
            <a:r>
              <a:rPr sz="2000" b="1" i="1" spc="-35" dirty="0">
                <a:latin typeface="Times New Roman" panose="02020603050405020304" charset="0"/>
                <a:cs typeface="Times New Roman" panose="02020603050405020304" charset="0"/>
              </a:rPr>
              <a:t> </a:t>
            </a:r>
            <a:r>
              <a:rPr sz="2000" b="1" i="1" spc="-5" dirty="0">
                <a:latin typeface="Times New Roman" panose="02020603050405020304" charset="0"/>
                <a:cs typeface="Times New Roman" panose="02020603050405020304" charset="0"/>
              </a:rPr>
              <a:t>–</a:t>
            </a:r>
            <a:endParaRPr sz="2000" b="1" i="1">
              <a:latin typeface="Times New Roman" panose="02020603050405020304" charset="0"/>
              <a:cs typeface="Times New Roman" panose="02020603050405020304" charset="0"/>
            </a:endParaRPr>
          </a:p>
          <a:p>
            <a:pPr marL="12700" marR="5080" indent="0" algn="just">
              <a:lnSpc>
                <a:spcPct val="100000"/>
              </a:lnSpc>
              <a:spcBef>
                <a:spcPts val="650"/>
              </a:spcBef>
              <a:buNone/>
              <a:tabLst>
                <a:tab pos="355600" algn="l"/>
              </a:tabLst>
            </a:pPr>
            <a:r>
              <a:rPr sz="2000" b="1">
                <a:latin typeface="Times New Roman" panose="02020603050405020304" charset="0"/>
                <a:cs typeface="Times New Roman" panose="02020603050405020304" charset="0"/>
              </a:rPr>
              <a:t>Distributive Negotiation</a:t>
            </a:r>
            <a:r>
              <a:rPr sz="2000">
                <a:latin typeface="Times New Roman" panose="02020603050405020304" charset="0"/>
                <a:cs typeface="Times New Roman" panose="02020603050405020304" charset="0"/>
              </a:rPr>
              <a:t> </a:t>
            </a:r>
            <a:r>
              <a:rPr lang="en-US" sz="2000">
                <a:latin typeface="Times New Roman" panose="02020603050405020304" charset="0"/>
                <a:cs typeface="Times New Roman" panose="02020603050405020304" charset="0"/>
              </a:rPr>
              <a:t>- </a:t>
            </a:r>
            <a:endParaRPr lang="en-US" sz="2000">
              <a:latin typeface="Times New Roman" panose="02020603050405020304" charset="0"/>
              <a:cs typeface="Times New Roman" panose="02020603050405020304" charset="0"/>
            </a:endParaRPr>
          </a:p>
          <a:p>
            <a:pPr marL="298450" marR="5080" indent="-285750" algn="just">
              <a:lnSpc>
                <a:spcPct val="100000"/>
              </a:lnSpc>
              <a:spcBef>
                <a:spcPts val="650"/>
              </a:spcBef>
              <a:buFont typeface="Arial" panose="020B0604020202020204" pitchFamily="34" charset="0"/>
              <a:buChar char="•"/>
              <a:tabLst>
                <a:tab pos="355600" algn="l"/>
              </a:tabLst>
            </a:pPr>
            <a:r>
              <a:rPr sz="1600">
                <a:latin typeface="Times New Roman" panose="02020603050405020304" charset="0"/>
                <a:cs typeface="Times New Roman" panose="02020603050405020304" charset="0"/>
              </a:rPr>
              <a:t>Distributive Negotiation, also known as Positional or Competitive Negotiation, is a win-lose approach. This is where the parties involved in the Negotiation perceive the situation as a limited resource. They aim to claim the largest possible share for themselves. Each party tries to maximise their gains while minimising their concessions. </a:t>
            </a:r>
            <a:endParaRPr sz="1600">
              <a:latin typeface="Times New Roman" panose="02020603050405020304" charset="0"/>
              <a:cs typeface="Times New Roman" panose="02020603050405020304" charset="0"/>
            </a:endParaRPr>
          </a:p>
          <a:p>
            <a:pPr marL="298450" marR="5080" indent="-285750" algn="just">
              <a:lnSpc>
                <a:spcPct val="100000"/>
              </a:lnSpc>
              <a:spcBef>
                <a:spcPts val="650"/>
              </a:spcBef>
              <a:buFont typeface="Arial" panose="020B0604020202020204" pitchFamily="34" charset="0"/>
              <a:buChar char="•"/>
              <a:tabLst>
                <a:tab pos="355600" algn="l"/>
              </a:tabLst>
            </a:pPr>
            <a:r>
              <a:rPr sz="1600">
                <a:latin typeface="Times New Roman" panose="02020603050405020304" charset="0"/>
                <a:cs typeface="Times New Roman" panose="02020603050405020304" charset="0"/>
              </a:rPr>
              <a:t>Additionally, Distributive Negotiation often involves fixed or zero-sum issues. Here, one party’s gain is directly correlated with the other party’s loss. Skilled negotiators focus on Assertiveness, strategic positioning, and effective bargaining to secure favourable outcomes. </a:t>
            </a:r>
            <a:endParaRPr sz="1600">
              <a:latin typeface="Times New Roman" panose="02020603050405020304" charset="0"/>
              <a:cs typeface="Times New Roman" panose="02020603050405020304" charset="0"/>
            </a:endParaRPr>
          </a:p>
          <a:p>
            <a:pPr marL="12700" marR="5080" indent="0" algn="just">
              <a:lnSpc>
                <a:spcPct val="100000"/>
              </a:lnSpc>
              <a:spcBef>
                <a:spcPts val="650"/>
              </a:spcBef>
              <a:buNone/>
              <a:tabLst>
                <a:tab pos="355600" algn="l"/>
              </a:tabLst>
            </a:pPr>
            <a:r>
              <a:rPr lang="en-US" sz="2000" b="1">
                <a:latin typeface="Times New Roman" panose="02020603050405020304" charset="0"/>
                <a:cs typeface="Times New Roman" panose="02020603050405020304" charset="0"/>
              </a:rPr>
              <a:t>I</a:t>
            </a:r>
            <a:r>
              <a:rPr sz="2000" b="1">
                <a:latin typeface="Times New Roman" panose="02020603050405020304" charset="0"/>
                <a:cs typeface="Times New Roman" panose="02020603050405020304" charset="0"/>
              </a:rPr>
              <a:t>ntegrative Negotiation</a:t>
            </a:r>
            <a:r>
              <a:rPr lang="en-US" sz="2000" b="1">
                <a:latin typeface="Times New Roman" panose="02020603050405020304" charset="0"/>
                <a:cs typeface="Times New Roman" panose="02020603050405020304" charset="0"/>
              </a:rPr>
              <a:t>-</a:t>
            </a:r>
            <a:endParaRPr lang="en-US" sz="2000" b="1">
              <a:latin typeface="Times New Roman" panose="02020603050405020304" charset="0"/>
              <a:cs typeface="Times New Roman" panose="02020603050405020304" charset="0"/>
            </a:endParaRPr>
          </a:p>
          <a:p>
            <a:pPr marL="298450" marR="5080" indent="-285750" algn="just">
              <a:lnSpc>
                <a:spcPct val="100000"/>
              </a:lnSpc>
              <a:spcBef>
                <a:spcPts val="650"/>
              </a:spcBef>
              <a:buFont typeface="Arial" panose="020B0604020202020204" pitchFamily="34" charset="0"/>
              <a:buChar char="•"/>
              <a:tabLst>
                <a:tab pos="355600" algn="l"/>
              </a:tabLst>
            </a:pPr>
            <a:r>
              <a:rPr sz="1600">
                <a:latin typeface="Times New Roman" panose="02020603050405020304" charset="0"/>
                <a:cs typeface="Times New Roman" panose="02020603050405020304" charset="0"/>
              </a:rPr>
              <a:t>Integrative Negotiation, also referred to as Interest-based or Collaborative Negotiation, is a win-win approach. Parties seek mutually beneficial solutions by identifying shared interests and exploring creative options. </a:t>
            </a:r>
            <a:endParaRPr lang="en-US" sz="1600">
              <a:latin typeface="Times New Roman" panose="02020603050405020304" charset="0"/>
              <a:cs typeface="Times New Roman" panose="02020603050405020304" charset="0"/>
            </a:endParaRPr>
          </a:p>
          <a:p>
            <a:pPr marL="298450" marR="5080" indent="-285750" algn="just">
              <a:lnSpc>
                <a:spcPct val="100000"/>
              </a:lnSpc>
              <a:spcBef>
                <a:spcPts val="650"/>
              </a:spcBef>
              <a:buFont typeface="Arial" panose="020B0604020202020204" pitchFamily="34" charset="0"/>
              <a:buChar char="•"/>
              <a:tabLst>
                <a:tab pos="355600" algn="l"/>
              </a:tabLst>
            </a:pPr>
            <a:r>
              <a:rPr sz="1600">
                <a:latin typeface="Times New Roman" panose="02020603050405020304" charset="0"/>
                <a:cs typeface="Times New Roman" panose="02020603050405020304" charset="0"/>
              </a:rPr>
              <a:t>Unlike Distributive Negotiation, this type expands the radar, aiming for outcomes that satisfy the needs and interests of all parties involved. This approach emphasises collaboration, problem-solving, and effective communication. Skilled negotiators in Integrative Negotiation focus on active listening and empathy. They also aim to generate value to create sustainable and positive outcomes. </a:t>
            </a:r>
            <a:endParaRPr sz="1600">
              <a:latin typeface="Times New Roman" panose="02020603050405020304" charset="0"/>
              <a:cs typeface="Times New Roman" panose="02020603050405020304" charset="0"/>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82964" y="0"/>
            <a:ext cx="6510655" cy="697230"/>
          </a:xfrm>
          <a:prstGeom prst="rect">
            <a:avLst/>
          </a:prstGeom>
        </p:spPr>
        <p:txBody>
          <a:bodyPr vert="horz" wrap="square" lIns="0" tIns="13335" rIns="0" bIns="0" rtlCol="0">
            <a:spAutoFit/>
          </a:bodyPr>
          <a:lstStyle/>
          <a:p>
            <a:pPr marL="12700">
              <a:lnSpc>
                <a:spcPct val="100000"/>
              </a:lnSpc>
              <a:spcBef>
                <a:spcPts val="105"/>
              </a:spcBef>
            </a:pPr>
            <a:r>
              <a:rPr spc="-5" dirty="0"/>
              <a:t>Skills</a:t>
            </a:r>
            <a:r>
              <a:rPr spc="-60" dirty="0"/>
              <a:t> </a:t>
            </a:r>
            <a:r>
              <a:rPr spc="-5" dirty="0"/>
              <a:t>required</a:t>
            </a:r>
            <a:r>
              <a:rPr spc="-70" dirty="0"/>
              <a:t> </a:t>
            </a:r>
            <a:r>
              <a:rPr spc="-5" dirty="0"/>
              <a:t>in</a:t>
            </a:r>
            <a:r>
              <a:rPr spc="-35" dirty="0"/>
              <a:t> </a:t>
            </a:r>
            <a:r>
              <a:rPr spc="-5" dirty="0"/>
              <a:t>negotiation</a:t>
            </a:r>
            <a:endParaRPr spc="-5" dirty="0"/>
          </a:p>
        </p:txBody>
      </p:sp>
      <p:sp>
        <p:nvSpPr>
          <p:cNvPr id="3" name="object 3"/>
          <p:cNvSpPr txBox="1"/>
          <p:nvPr/>
        </p:nvSpPr>
        <p:spPr>
          <a:xfrm>
            <a:off x="341630" y="1235710"/>
            <a:ext cx="9186545" cy="5151755"/>
          </a:xfrm>
          <a:prstGeom prst="rect">
            <a:avLst/>
          </a:prstGeom>
        </p:spPr>
        <p:txBody>
          <a:bodyPr vert="horz" wrap="square" lIns="0" tIns="98425" rIns="0" bIns="0" rtlCol="0">
            <a:noAutofit/>
          </a:bodyPr>
          <a:lstStyle/>
          <a:p>
            <a:pPr marL="356235" indent="-343535">
              <a:lnSpc>
                <a:spcPct val="100000"/>
              </a:lnSpc>
              <a:spcBef>
                <a:spcPts val="775"/>
              </a:spcBef>
              <a:buAutoNum type="arabicPeriod"/>
              <a:tabLst>
                <a:tab pos="356235" algn="l"/>
              </a:tabLst>
            </a:pPr>
            <a:r>
              <a:rPr sz="1600" b="1">
                <a:latin typeface="Times New Roman" panose="02020603050405020304" charset="0"/>
                <a:cs typeface="Times New Roman" panose="02020603050405020304" charset="0"/>
              </a:rPr>
              <a:t>Communication</a:t>
            </a:r>
            <a:r>
              <a:rPr lang="en-US" sz="1600" b="1">
                <a:latin typeface="Times New Roman" panose="02020603050405020304" charset="0"/>
                <a:cs typeface="Times New Roman" panose="02020603050405020304" charset="0"/>
              </a:rPr>
              <a:t> Skills-</a:t>
            </a:r>
            <a:r>
              <a:rPr lang="en-US" sz="1600">
                <a:latin typeface="Times New Roman" panose="02020603050405020304" charset="0"/>
                <a:cs typeface="Times New Roman" panose="02020603050405020304" charset="0"/>
              </a:rPr>
              <a:t> </a:t>
            </a:r>
            <a:r>
              <a:rPr sz="1600">
                <a:latin typeface="Times New Roman" panose="02020603050405020304" charset="0"/>
                <a:cs typeface="Times New Roman" panose="02020603050405020304" charset="0"/>
              </a:rPr>
              <a:t>To achieve your ideal outcome at the bargaining table, it’s essential to clearly communicate what you’re hoping to walk away with and where your boundaries lie.</a:t>
            </a:r>
            <a:r>
              <a:rPr lang="en-US" sz="1600">
                <a:latin typeface="Times New Roman" panose="02020603050405020304" charset="0"/>
                <a:cs typeface="Times New Roman" panose="02020603050405020304" charset="0"/>
              </a:rPr>
              <a:t> </a:t>
            </a:r>
            <a:r>
              <a:rPr sz="1600">
                <a:latin typeface="Times New Roman" panose="02020603050405020304" charset="0"/>
                <a:cs typeface="Times New Roman" panose="02020603050405020304" charset="0"/>
              </a:rPr>
              <a:t>Effective negotiators develop communication skills that allow them to engage in civil discussion and work toward an agreeable solution.</a:t>
            </a:r>
            <a:endParaRPr sz="1600">
              <a:latin typeface="Times New Roman" panose="02020603050405020304" charset="0"/>
              <a:cs typeface="Times New Roman" panose="02020603050405020304" charset="0"/>
            </a:endParaRPr>
          </a:p>
          <a:p>
            <a:pPr marL="356235" indent="-343535">
              <a:lnSpc>
                <a:spcPct val="100000"/>
              </a:lnSpc>
              <a:spcBef>
                <a:spcPts val="775"/>
              </a:spcBef>
              <a:buAutoNum type="arabicPeriod"/>
              <a:tabLst>
                <a:tab pos="356235" algn="l"/>
              </a:tabLst>
            </a:pPr>
            <a:r>
              <a:rPr sz="1600" b="1">
                <a:latin typeface="Times New Roman" panose="02020603050405020304" charset="0"/>
                <a:cs typeface="Times New Roman" panose="02020603050405020304" charset="0"/>
              </a:rPr>
              <a:t>Emotional Intelligence</a:t>
            </a:r>
            <a:r>
              <a:rPr lang="en-US" sz="1600" b="1">
                <a:latin typeface="Times New Roman" panose="02020603050405020304" charset="0"/>
                <a:cs typeface="Times New Roman" panose="02020603050405020304" charset="0"/>
              </a:rPr>
              <a:t>-</a:t>
            </a:r>
            <a:r>
              <a:rPr lang="en-US" sz="1600">
                <a:latin typeface="Times New Roman" panose="02020603050405020304" charset="0"/>
                <a:cs typeface="Times New Roman" panose="02020603050405020304" charset="0"/>
              </a:rPr>
              <a:t> </a:t>
            </a:r>
            <a:r>
              <a:rPr sz="1600">
                <a:latin typeface="Times New Roman" panose="02020603050405020304" charset="0"/>
                <a:cs typeface="Times New Roman" panose="02020603050405020304" charset="0"/>
              </a:rPr>
              <a:t>For better or worse, emotions play a role in negotiation, and you can use them to your advantage.</a:t>
            </a:r>
            <a:r>
              <a:rPr lang="en-US" sz="1600">
                <a:latin typeface="Times New Roman" panose="02020603050405020304" charset="0"/>
                <a:cs typeface="Times New Roman" panose="02020603050405020304" charset="0"/>
              </a:rPr>
              <a:t> </a:t>
            </a:r>
            <a:r>
              <a:rPr sz="1600">
                <a:latin typeface="Times New Roman" panose="02020603050405020304" charset="0"/>
                <a:cs typeface="Times New Roman" panose="02020603050405020304" charset="0"/>
              </a:rPr>
              <a:t>For example, positive emotions can increase feelings of trust at the bargaining table. Similarly, you can channel anxiety or nervousness into excitement.</a:t>
            </a:r>
            <a:endParaRPr sz="1600">
              <a:latin typeface="Times New Roman" panose="02020603050405020304" charset="0"/>
              <a:cs typeface="Times New Roman" panose="02020603050405020304" charset="0"/>
            </a:endParaRPr>
          </a:p>
          <a:p>
            <a:pPr marL="356235" indent="-343535">
              <a:lnSpc>
                <a:spcPct val="100000"/>
              </a:lnSpc>
              <a:spcBef>
                <a:spcPts val="775"/>
              </a:spcBef>
              <a:buAutoNum type="arabicPeriod"/>
              <a:tabLst>
                <a:tab pos="356235" algn="l"/>
              </a:tabLst>
            </a:pPr>
            <a:r>
              <a:rPr sz="1600" b="1">
                <a:latin typeface="Times New Roman" panose="02020603050405020304" charset="0"/>
                <a:cs typeface="Times New Roman" panose="02020603050405020304" charset="0"/>
              </a:rPr>
              <a:t>Planning</a:t>
            </a:r>
            <a:r>
              <a:rPr lang="en-US" sz="1600" b="1">
                <a:latin typeface="Times New Roman" panose="02020603050405020304" charset="0"/>
                <a:cs typeface="Times New Roman" panose="02020603050405020304" charset="0"/>
              </a:rPr>
              <a:t>-</a:t>
            </a:r>
            <a:r>
              <a:rPr lang="en-US" sz="1600">
                <a:latin typeface="Times New Roman" panose="02020603050405020304" charset="0"/>
                <a:cs typeface="Times New Roman" panose="02020603050405020304" charset="0"/>
              </a:rPr>
              <a:t> </a:t>
            </a:r>
            <a:r>
              <a:rPr sz="1600">
                <a:latin typeface="Times New Roman" panose="02020603050405020304" charset="0"/>
                <a:cs typeface="Times New Roman" panose="02020603050405020304" charset="0"/>
              </a:rPr>
              <a:t>Planning ahead with a clear idea of what you hope to achieve and where your boundaries lie is essential to any negotiation. Without adequate preparation, you can overlook important terms of your deal or alternative solutions.</a:t>
            </a:r>
            <a:endParaRPr sz="1600">
              <a:latin typeface="Times New Roman" panose="02020603050405020304" charset="0"/>
              <a:cs typeface="Times New Roman" panose="02020603050405020304" charset="0"/>
            </a:endParaRPr>
          </a:p>
          <a:p>
            <a:pPr marL="356235" indent="-343535">
              <a:lnSpc>
                <a:spcPct val="100000"/>
              </a:lnSpc>
              <a:spcBef>
                <a:spcPts val="775"/>
              </a:spcBef>
              <a:buAutoNum type="arabicPeriod"/>
              <a:tabLst>
                <a:tab pos="356235" algn="l"/>
              </a:tabLst>
            </a:pPr>
            <a:r>
              <a:rPr sz="1600" b="1">
                <a:latin typeface="Times New Roman" panose="02020603050405020304" charset="0"/>
                <a:cs typeface="Times New Roman" panose="02020603050405020304" charset="0"/>
              </a:rPr>
              <a:t>Strategy</a:t>
            </a:r>
            <a:r>
              <a:rPr lang="en-US" sz="1600" b="1">
                <a:latin typeface="Times New Roman" panose="02020603050405020304" charset="0"/>
                <a:cs typeface="Times New Roman" panose="02020603050405020304" charset="0"/>
              </a:rPr>
              <a:t>- </a:t>
            </a:r>
            <a:r>
              <a:rPr sz="1600">
                <a:latin typeface="Times New Roman" panose="02020603050405020304" charset="0"/>
                <a:cs typeface="Times New Roman" panose="02020603050405020304" charset="0"/>
              </a:rPr>
              <a:t>In addition to thorough preparation and the ability to create value, you need a clear understanding of effective negotiation tactics. By knowing what works and what doesn’t, you can tailor your strategy for every negotiation.</a:t>
            </a:r>
            <a:endParaRPr sz="1600">
              <a:latin typeface="Times New Roman" panose="02020603050405020304" charset="0"/>
              <a:cs typeface="Times New Roman" panose="02020603050405020304" charset="0"/>
            </a:endParaRPr>
          </a:p>
          <a:p>
            <a:pPr marL="356235" indent="-343535">
              <a:lnSpc>
                <a:spcPct val="100000"/>
              </a:lnSpc>
              <a:spcBef>
                <a:spcPts val="775"/>
              </a:spcBef>
              <a:buAutoNum type="arabicPeriod"/>
              <a:tabLst>
                <a:tab pos="356235" algn="l"/>
              </a:tabLst>
            </a:pPr>
            <a:r>
              <a:rPr sz="1600" b="1">
                <a:latin typeface="Times New Roman" panose="02020603050405020304" charset="0"/>
                <a:cs typeface="Times New Roman" panose="02020603050405020304" charset="0"/>
              </a:rPr>
              <a:t>Reflection</a:t>
            </a:r>
            <a:r>
              <a:rPr lang="en-US" sz="1600" b="1">
                <a:latin typeface="Times New Roman" panose="02020603050405020304" charset="0"/>
                <a:cs typeface="Times New Roman" panose="02020603050405020304" charset="0"/>
              </a:rPr>
              <a:t>- </a:t>
            </a:r>
            <a:r>
              <a:rPr sz="1600">
                <a:latin typeface="Times New Roman" panose="02020603050405020304" charset="0"/>
                <a:cs typeface="Times New Roman" panose="02020603050405020304" charset="0"/>
              </a:rPr>
              <a:t>Finally, to round out your negotiation skills and develop your proficiency, reflect on past negotiations and identify areas for improvement.</a:t>
            </a:r>
            <a:r>
              <a:rPr lang="en-US" sz="1600">
                <a:latin typeface="Times New Roman" panose="02020603050405020304" charset="0"/>
                <a:cs typeface="Times New Roman" panose="02020603050405020304" charset="0"/>
              </a:rPr>
              <a:t> </a:t>
            </a:r>
            <a:r>
              <a:rPr sz="1600">
                <a:latin typeface="Times New Roman" panose="02020603050405020304" charset="0"/>
                <a:cs typeface="Times New Roman" panose="02020603050405020304" charset="0"/>
              </a:rPr>
              <a:t>After each negotiation—successful or not—think about what went well and what could have gone better. Doing so can allow you to evaluate the tactics that worked in your favor and those that fell short.</a:t>
            </a:r>
            <a:endParaRPr sz="1600">
              <a:latin typeface="Times New Roman" panose="02020603050405020304" charset="0"/>
              <a:cs typeface="Times New Roman" panose="02020603050405020304" charset="0"/>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xfrm>
            <a:off x="30480" y="6597650"/>
            <a:ext cx="970153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1871980" y="76200"/>
            <a:ext cx="7687310" cy="617855"/>
          </a:xfrm>
        </p:spPr>
        <p:txBody>
          <a:bodyPr wrap="square">
            <a:noAutofit/>
          </a:bodyPr>
          <a:p>
            <a:pPr algn="ctr"/>
            <a:r>
              <a:rPr lang="en-US"/>
              <a:t>Importance of negotiation</a:t>
            </a:r>
            <a:endParaRPr lang="en-US"/>
          </a:p>
        </p:txBody>
      </p:sp>
      <p:sp>
        <p:nvSpPr>
          <p:cNvPr id="5" name="Text Placeholder 4"/>
          <p:cNvSpPr>
            <a:spLocks noGrp="1"/>
          </p:cNvSpPr>
          <p:nvPr>
            <p:ph type="body" idx="1"/>
          </p:nvPr>
        </p:nvSpPr>
        <p:spPr>
          <a:xfrm>
            <a:off x="196215" y="1198245"/>
            <a:ext cx="9513570" cy="4960620"/>
          </a:xfrm>
        </p:spPr>
        <p:txBody>
          <a:bodyPr>
            <a:noAutofit/>
          </a:bodyPr>
          <a:p>
            <a:r>
              <a:rPr lang="en-US" sz="1800" b="0" u="none">
                <a:solidFill>
                  <a:schemeClr val="tx1"/>
                </a:solidFill>
                <a:latin typeface="Times New Roman" panose="02020603050405020304" charset="0"/>
                <a:cs typeface="Times New Roman" panose="02020603050405020304" charset="0"/>
              </a:rPr>
              <a:t>Effective negotiation skills can help leaders in several ways. </a:t>
            </a:r>
            <a:endParaRPr lang="en-US" sz="1800" b="0" u="none">
              <a:solidFill>
                <a:schemeClr val="tx1"/>
              </a:solidFill>
              <a:latin typeface="Times New Roman" panose="02020603050405020304" charset="0"/>
              <a:cs typeface="Times New Roman" panose="02020603050405020304" charset="0"/>
            </a:endParaRPr>
          </a:p>
          <a:p>
            <a:endParaRPr lang="en-US" sz="1800" b="0" u="none">
              <a:solidFill>
                <a:schemeClr val="tx1"/>
              </a:solidFill>
              <a:latin typeface="Times New Roman" panose="02020603050405020304" charset="0"/>
              <a:cs typeface="Times New Roman" panose="02020603050405020304" charset="0"/>
            </a:endParaRPr>
          </a:p>
          <a:p>
            <a:pPr marL="342900" indent="-342900">
              <a:buFont typeface="Arial" panose="020B0604020202020204" pitchFamily="34" charset="0"/>
              <a:buAutoNum type="arabicPeriod"/>
            </a:pPr>
            <a:r>
              <a:rPr lang="en-US" sz="1800" b="0" u="none">
                <a:solidFill>
                  <a:schemeClr val="tx1"/>
                </a:solidFill>
                <a:latin typeface="Times New Roman" panose="02020603050405020304" charset="0"/>
                <a:cs typeface="Times New Roman" panose="02020603050405020304" charset="0"/>
              </a:rPr>
              <a:t>Firstly, it can help them achieve their objectives. Leaders are often required to negotiate deals, contracts, and agreements with external stakeholders such as customers, suppliers, and investors. With strong negotiation skills, leaders can ensure that they secure the best possible deal for their organization. They can also use their negotiation skills to resolve conflicts, manage crises, and prevent potential disputes from escalating. </a:t>
            </a:r>
            <a:endParaRPr lang="en-US" sz="1800" b="0" u="none">
              <a:solidFill>
                <a:schemeClr val="tx1"/>
              </a:solidFill>
              <a:latin typeface="Times New Roman" panose="02020603050405020304" charset="0"/>
              <a:cs typeface="Times New Roman" panose="02020603050405020304" charset="0"/>
            </a:endParaRPr>
          </a:p>
          <a:p>
            <a:pPr marL="342900" indent="-342900">
              <a:buFont typeface="Arial" panose="020B0604020202020204" pitchFamily="34" charset="0"/>
              <a:buAutoNum type="arabicPeriod"/>
            </a:pPr>
            <a:endParaRPr lang="en-US" sz="1800" b="0" u="none">
              <a:solidFill>
                <a:schemeClr val="tx1"/>
              </a:solidFill>
              <a:latin typeface="Times New Roman" panose="02020603050405020304" charset="0"/>
              <a:cs typeface="Times New Roman" panose="02020603050405020304" charset="0"/>
            </a:endParaRPr>
          </a:p>
          <a:p>
            <a:pPr marL="342900" indent="-342900">
              <a:buFont typeface="Arial" panose="020B0604020202020204" pitchFamily="34" charset="0"/>
              <a:buAutoNum type="arabicPeriod"/>
            </a:pPr>
            <a:r>
              <a:rPr lang="en-US" sz="1800" b="0" u="none">
                <a:solidFill>
                  <a:schemeClr val="tx1"/>
                </a:solidFill>
                <a:latin typeface="Times New Roman" panose="02020603050405020304" charset="0"/>
                <a:cs typeface="Times New Roman" panose="02020603050405020304" charset="0"/>
              </a:rPr>
              <a:t>Secondly, negotiation skills can help leaders build positive relationships with stakeholders. When leaders negotiate in a fair, open, and transparent manner, they build trust and respect with their stakeholders. This can lead to more productive relationships, better communication, and ultimately, a stronger reputation for the organization. </a:t>
            </a:r>
            <a:endParaRPr lang="en-US" sz="1800" b="0" u="none">
              <a:solidFill>
                <a:schemeClr val="tx1"/>
              </a:solidFill>
              <a:latin typeface="Times New Roman" panose="02020603050405020304" charset="0"/>
              <a:cs typeface="Times New Roman" panose="02020603050405020304" charset="0"/>
            </a:endParaRPr>
          </a:p>
          <a:p>
            <a:pPr marL="342900" indent="-342900">
              <a:buFont typeface="Arial" panose="020B0604020202020204" pitchFamily="34" charset="0"/>
              <a:buAutoNum type="arabicPeriod"/>
            </a:pPr>
            <a:endParaRPr lang="en-US" sz="1800" b="0" u="none">
              <a:solidFill>
                <a:schemeClr val="tx1"/>
              </a:solidFill>
              <a:latin typeface="Times New Roman" panose="02020603050405020304" charset="0"/>
              <a:cs typeface="Times New Roman" panose="02020603050405020304" charset="0"/>
            </a:endParaRPr>
          </a:p>
          <a:p>
            <a:pPr marL="342900" indent="-342900">
              <a:buFont typeface="Arial" panose="020B0604020202020204" pitchFamily="34" charset="0"/>
              <a:buAutoNum type="arabicPeriod"/>
            </a:pPr>
            <a:r>
              <a:rPr lang="en-US" sz="1800" b="0" u="none">
                <a:solidFill>
                  <a:schemeClr val="tx1"/>
                </a:solidFill>
                <a:latin typeface="Times New Roman" panose="02020603050405020304" charset="0"/>
                <a:cs typeface="Times New Roman" panose="02020603050405020304" charset="0"/>
              </a:rPr>
              <a:t>Thirdly, negotiation skills can help leaders improve their decision-making abilities. When leaders negotiate, they are required to consider multiple perspectives, evaluate options, and make informed decisions. This process can help leaders to develop critical thinking skills and make better decisions for their organization. </a:t>
            </a:r>
            <a:endParaRPr lang="en-US" sz="1800" b="0" u="none">
              <a:solidFill>
                <a:schemeClr val="tx1"/>
              </a:solidFill>
              <a:latin typeface="Times New Roman" panose="02020603050405020304" charset="0"/>
              <a:cs typeface="Times New Roman" panose="02020603050405020304" charset="0"/>
            </a:endParaRPr>
          </a:p>
        </p:txBody>
      </p:sp>
      <p:sp>
        <p:nvSpPr>
          <p:cNvPr id="6" name="Text Box 5"/>
          <p:cNvSpPr txBox="1"/>
          <p:nvPr/>
        </p:nvSpPr>
        <p:spPr>
          <a:xfrm>
            <a:off x="158115" y="6556375"/>
            <a:ext cx="9608820" cy="240665"/>
          </a:xfrm>
          <a:prstGeom prst="rect">
            <a:avLst/>
          </a:prstGeom>
          <a:noFill/>
        </p:spPr>
        <p:txBody>
          <a:bodyPr wrap="square" rtlCol="0" anchor="t">
            <a:noAutofit/>
          </a:bodyPr>
          <a:p>
            <a:pPr marL="12700">
              <a:lnSpc>
                <a:spcPct val="100000"/>
              </a:lnSpc>
            </a:pPr>
            <a:r>
              <a:rPr sz="1000" dirty="0">
                <a:solidFill>
                  <a:srgbClr val="FFFFFF"/>
                </a:solidFill>
                <a:latin typeface="Times New Roman" panose="02020603050405020304" charset="0"/>
                <a:cs typeface="Times New Roman" panose="02020603050405020304" charset="0"/>
                <a:sym typeface="+mn-ea"/>
              </a:rPr>
              <a:t>©</a:t>
            </a:r>
            <a:r>
              <a:rPr sz="1000" spc="5"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Bharati</a:t>
            </a:r>
            <a:r>
              <a:rPr sz="1000"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Vidyapeeth’s</a:t>
            </a:r>
            <a:r>
              <a:rPr sz="1000" spc="5" dirty="0">
                <a:solidFill>
                  <a:srgbClr val="FFFFFF"/>
                </a:solidFill>
                <a:latin typeface="Times New Roman" panose="02020603050405020304" charset="0"/>
                <a:cs typeface="Times New Roman" panose="02020603050405020304" charset="0"/>
                <a:sym typeface="+mn-ea"/>
              </a:rPr>
              <a:t> </a:t>
            </a:r>
            <a:r>
              <a:rPr sz="1000" dirty="0">
                <a:solidFill>
                  <a:srgbClr val="FFFFFF"/>
                </a:solidFill>
                <a:latin typeface="Times New Roman" panose="02020603050405020304" charset="0"/>
                <a:cs typeface="Times New Roman" panose="02020603050405020304" charset="0"/>
                <a:sym typeface="+mn-ea"/>
              </a:rPr>
              <a:t>Institute</a:t>
            </a:r>
            <a:r>
              <a:rPr sz="1000" spc="-35"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of</a:t>
            </a:r>
            <a:r>
              <a:rPr sz="1000"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Computer Applications</a:t>
            </a:r>
            <a:r>
              <a:rPr sz="1000" spc="5"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and</a:t>
            </a:r>
            <a:r>
              <a:rPr sz="1000" spc="15"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Management,</a:t>
            </a:r>
            <a:r>
              <a:rPr sz="1000" spc="-25"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New</a:t>
            </a:r>
            <a:r>
              <a:rPr sz="1000" spc="10"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Delhi-63,</a:t>
            </a:r>
            <a:r>
              <a:rPr sz="1000" spc="-30"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by</a:t>
            </a:r>
            <a:r>
              <a:rPr sz="1000" spc="5" dirty="0">
                <a:solidFill>
                  <a:srgbClr val="FFFFFF"/>
                </a:solidFill>
                <a:latin typeface="Times New Roman" panose="02020603050405020304" charset="0"/>
                <a:cs typeface="Times New Roman" panose="02020603050405020304" charset="0"/>
                <a:sym typeface="+mn-ea"/>
              </a:rPr>
              <a:t> </a:t>
            </a:r>
            <a:r>
              <a:rPr sz="1000" spc="-5" dirty="0">
                <a:solidFill>
                  <a:srgbClr val="FFFFFF"/>
                </a:solidFill>
                <a:latin typeface="Times New Roman" panose="02020603050405020304" charset="0"/>
                <a:cs typeface="Times New Roman" panose="02020603050405020304" charset="0"/>
                <a:sym typeface="+mn-ea"/>
              </a:rPr>
              <a:t>Ms.</a:t>
            </a:r>
            <a:r>
              <a:rPr lang="en-US" sz="1000" spc="-5" dirty="0">
                <a:solidFill>
                  <a:srgbClr val="FFFFFF"/>
                </a:solidFill>
                <a:latin typeface="Times New Roman" panose="02020603050405020304" charset="0"/>
                <a:cs typeface="Times New Roman" panose="02020603050405020304" charset="0"/>
                <a:sym typeface="+mn-ea"/>
              </a:rPr>
              <a:t> </a:t>
            </a:r>
            <a:r>
              <a:rPr lang="en-GB" sz="1000" spc="-5" dirty="0" err="1">
                <a:solidFill>
                  <a:srgbClr val="FFFFFF"/>
                </a:solidFill>
                <a:latin typeface="Times New Roman" panose="02020603050405020304" charset="0"/>
                <a:cs typeface="Times New Roman" panose="02020603050405020304" charset="0"/>
                <a:sym typeface="+mn-ea"/>
              </a:rPr>
              <a:t>Supriya</a:t>
            </a:r>
            <a:r>
              <a:rPr lang="en-GB" sz="1000" spc="-5" dirty="0">
                <a:solidFill>
                  <a:srgbClr val="FFFFFF"/>
                </a:solidFill>
                <a:latin typeface="Times New Roman" panose="02020603050405020304" charset="0"/>
                <a:cs typeface="Times New Roman" panose="02020603050405020304" charset="0"/>
                <a:sym typeface="+mn-ea"/>
              </a:rPr>
              <a:t> Malhotra/ Priyanka Singh</a:t>
            </a:r>
            <a:r>
              <a:rPr sz="1000" spc="-5" dirty="0">
                <a:solidFill>
                  <a:srgbClr val="FFFFFF"/>
                </a:solidFill>
                <a:latin typeface="Times New Roman" panose="02020603050405020304" charset="0"/>
                <a:cs typeface="Times New Roman" panose="02020603050405020304" charset="0"/>
                <a:sym typeface="+mn-ea"/>
              </a:rPr>
              <a:t> </a:t>
            </a:r>
            <a:r>
              <a:rPr sz="1000" dirty="0">
                <a:solidFill>
                  <a:srgbClr val="FFFFFF"/>
                </a:solidFill>
                <a:latin typeface="Times New Roman" panose="02020603050405020304" charset="0"/>
                <a:cs typeface="Times New Roman" panose="02020603050405020304" charset="0"/>
                <a:sym typeface="+mn-ea"/>
              </a:rPr>
              <a:t>, </a:t>
            </a:r>
            <a:r>
              <a:rPr sz="1000" spc="-10" dirty="0">
                <a:solidFill>
                  <a:srgbClr val="FFFFFF"/>
                </a:solidFill>
                <a:latin typeface="Times New Roman" panose="02020603050405020304" charset="0"/>
                <a:cs typeface="Times New Roman" panose="02020603050405020304" charset="0"/>
                <a:sym typeface="+mn-ea"/>
              </a:rPr>
              <a:t>Assistant</a:t>
            </a:r>
            <a:r>
              <a:rPr sz="1000" spc="25" dirty="0">
                <a:solidFill>
                  <a:srgbClr val="FFFFFF"/>
                </a:solidFill>
                <a:latin typeface="Times New Roman" panose="02020603050405020304" charset="0"/>
                <a:cs typeface="Times New Roman" panose="02020603050405020304" charset="0"/>
                <a:sym typeface="+mn-ea"/>
              </a:rPr>
              <a:t> </a:t>
            </a:r>
            <a:r>
              <a:rPr sz="1000" dirty="0">
                <a:solidFill>
                  <a:srgbClr val="FFFFFF"/>
                </a:solidFill>
                <a:latin typeface="Times New Roman" panose="02020603050405020304" charset="0"/>
                <a:cs typeface="Times New Roman" panose="02020603050405020304" charset="0"/>
                <a:sym typeface="+mn-ea"/>
              </a:rPr>
              <a:t>Prof.,</a:t>
            </a:r>
            <a:r>
              <a:rPr sz="1000" spc="-25" dirty="0">
                <a:solidFill>
                  <a:srgbClr val="FFFFFF"/>
                </a:solidFill>
                <a:latin typeface="Times New Roman" panose="02020603050405020304" charset="0"/>
                <a:cs typeface="Times New Roman" panose="02020603050405020304" charset="0"/>
                <a:sym typeface="+mn-ea"/>
              </a:rPr>
              <a:t> </a:t>
            </a:r>
            <a:r>
              <a:rPr sz="1000" spc="-10" dirty="0">
                <a:solidFill>
                  <a:srgbClr val="FFFFFF"/>
                </a:solidFill>
                <a:latin typeface="Times New Roman" panose="02020603050405020304" charset="0"/>
                <a:cs typeface="Times New Roman" panose="02020603050405020304" charset="0"/>
                <a:sym typeface="+mn-ea"/>
              </a:rPr>
              <a:t>BVICAM</a:t>
            </a:r>
            <a:endParaRPr lang="en-US" sz="1000" spc="-10" dirty="0">
              <a:solidFill>
                <a:srgbClr val="FFFFFF"/>
              </a:solidFill>
              <a:latin typeface="Times New Roman" panose="02020603050405020304" charset="0"/>
              <a:cs typeface="Times New Roman" panose="02020603050405020304" charset="0"/>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0209" y="2193417"/>
            <a:ext cx="9252585" cy="1002030"/>
          </a:xfrm>
          <a:prstGeom prst="rect">
            <a:avLst/>
          </a:prstGeom>
        </p:spPr>
        <p:txBody>
          <a:bodyPr vert="horz" wrap="square" lIns="0" tIns="13335" rIns="0" bIns="0" rtlCol="0">
            <a:spAutoFit/>
          </a:bodyPr>
          <a:lstStyle/>
          <a:p>
            <a:pPr marL="355600" marR="5080" indent="-342900">
              <a:lnSpc>
                <a:spcPct val="100000"/>
              </a:lnSpc>
              <a:spcBef>
                <a:spcPts val="105"/>
              </a:spcBef>
            </a:pPr>
            <a:r>
              <a:rPr sz="3200" b="1" spc="-50" dirty="0">
                <a:solidFill>
                  <a:srgbClr val="000000"/>
                </a:solidFill>
                <a:latin typeface="Calibri" panose="020F0502020204030204"/>
                <a:cs typeface="Calibri" panose="020F0502020204030204"/>
              </a:rPr>
              <a:t>Topic</a:t>
            </a:r>
            <a:r>
              <a:rPr sz="3200" b="1" spc="265" dirty="0">
                <a:solidFill>
                  <a:srgbClr val="000000"/>
                </a:solidFill>
                <a:latin typeface="Calibri" panose="020F0502020204030204"/>
                <a:cs typeface="Calibri" panose="020F0502020204030204"/>
              </a:rPr>
              <a:t> </a:t>
            </a:r>
            <a:r>
              <a:rPr sz="3200" b="1" dirty="0">
                <a:solidFill>
                  <a:srgbClr val="000000"/>
                </a:solidFill>
                <a:latin typeface="Calibri" panose="020F0502020204030204"/>
                <a:cs typeface="Calibri" panose="020F0502020204030204"/>
              </a:rPr>
              <a:t>3</a:t>
            </a:r>
            <a:r>
              <a:rPr sz="3200" b="1" spc="315" dirty="0">
                <a:solidFill>
                  <a:srgbClr val="000000"/>
                </a:solidFill>
                <a:latin typeface="Calibri" panose="020F0502020204030204"/>
                <a:cs typeface="Calibri" panose="020F0502020204030204"/>
              </a:rPr>
              <a:t> </a:t>
            </a:r>
            <a:r>
              <a:rPr sz="3200" b="1" dirty="0">
                <a:solidFill>
                  <a:srgbClr val="000000"/>
                </a:solidFill>
                <a:latin typeface="Calibri" panose="020F0502020204030204"/>
                <a:cs typeface="Calibri" panose="020F0502020204030204"/>
              </a:rPr>
              <a:t>-</a:t>
            </a:r>
            <a:r>
              <a:rPr sz="3200" b="1" spc="315" dirty="0">
                <a:solidFill>
                  <a:srgbClr val="000000"/>
                </a:solidFill>
                <a:latin typeface="Calibri" panose="020F0502020204030204"/>
                <a:cs typeface="Calibri" panose="020F0502020204030204"/>
              </a:rPr>
              <a:t> </a:t>
            </a:r>
            <a:r>
              <a:rPr sz="3200" b="1" spc="-20" dirty="0">
                <a:solidFill>
                  <a:srgbClr val="000000"/>
                </a:solidFill>
                <a:latin typeface="Calibri" panose="020F0502020204030204"/>
                <a:cs typeface="Calibri" panose="020F0502020204030204"/>
              </a:rPr>
              <a:t>Working</a:t>
            </a:r>
            <a:r>
              <a:rPr sz="3200" b="1" spc="295" dirty="0">
                <a:solidFill>
                  <a:srgbClr val="000000"/>
                </a:solidFill>
                <a:latin typeface="Calibri" panose="020F0502020204030204"/>
                <a:cs typeface="Calibri" panose="020F0502020204030204"/>
              </a:rPr>
              <a:t> </a:t>
            </a:r>
            <a:r>
              <a:rPr sz="3200" b="1" dirty="0">
                <a:solidFill>
                  <a:srgbClr val="000000"/>
                </a:solidFill>
                <a:latin typeface="Calibri" panose="020F0502020204030204"/>
                <a:cs typeface="Calibri" panose="020F0502020204030204"/>
              </a:rPr>
              <a:t>on</a:t>
            </a:r>
            <a:r>
              <a:rPr sz="3200" b="1" spc="300" dirty="0">
                <a:solidFill>
                  <a:srgbClr val="000000"/>
                </a:solidFill>
                <a:latin typeface="Calibri" panose="020F0502020204030204"/>
                <a:cs typeface="Calibri" panose="020F0502020204030204"/>
              </a:rPr>
              <a:t> </a:t>
            </a:r>
            <a:r>
              <a:rPr sz="3200" b="1" spc="-15" dirty="0">
                <a:solidFill>
                  <a:srgbClr val="000000"/>
                </a:solidFill>
                <a:latin typeface="Calibri" panose="020F0502020204030204"/>
                <a:cs typeface="Calibri" panose="020F0502020204030204"/>
              </a:rPr>
              <a:t>attitudes</a:t>
            </a:r>
            <a:r>
              <a:rPr sz="3200" b="1" spc="310" dirty="0">
                <a:solidFill>
                  <a:srgbClr val="000000"/>
                </a:solidFill>
                <a:latin typeface="Calibri" panose="020F0502020204030204"/>
                <a:cs typeface="Calibri" panose="020F0502020204030204"/>
              </a:rPr>
              <a:t> </a:t>
            </a:r>
            <a:r>
              <a:rPr sz="3200" b="1" dirty="0">
                <a:solidFill>
                  <a:srgbClr val="000000"/>
                </a:solidFill>
                <a:latin typeface="Calibri" panose="020F0502020204030204"/>
                <a:cs typeface="Calibri" panose="020F0502020204030204"/>
              </a:rPr>
              <a:t>–</a:t>
            </a:r>
            <a:r>
              <a:rPr sz="3200" b="1" spc="325" dirty="0">
                <a:solidFill>
                  <a:srgbClr val="000000"/>
                </a:solidFill>
                <a:latin typeface="Calibri" panose="020F0502020204030204"/>
                <a:cs typeface="Calibri" panose="020F0502020204030204"/>
              </a:rPr>
              <a:t> </a:t>
            </a:r>
            <a:r>
              <a:rPr sz="3200" b="1" spc="-15" dirty="0">
                <a:solidFill>
                  <a:srgbClr val="000000"/>
                </a:solidFill>
                <a:latin typeface="Calibri" panose="020F0502020204030204"/>
                <a:cs typeface="Calibri" panose="020F0502020204030204"/>
              </a:rPr>
              <a:t>Aggressive,</a:t>
            </a:r>
            <a:r>
              <a:rPr sz="3200" b="1" spc="315" dirty="0">
                <a:solidFill>
                  <a:srgbClr val="000000"/>
                </a:solidFill>
                <a:latin typeface="Calibri" panose="020F0502020204030204"/>
                <a:cs typeface="Calibri" panose="020F0502020204030204"/>
              </a:rPr>
              <a:t> </a:t>
            </a:r>
            <a:r>
              <a:rPr sz="3200" b="1" spc="-10" dirty="0">
                <a:solidFill>
                  <a:srgbClr val="000000"/>
                </a:solidFill>
                <a:latin typeface="Calibri" panose="020F0502020204030204"/>
                <a:cs typeface="Calibri" panose="020F0502020204030204"/>
              </a:rPr>
              <a:t>assertive </a:t>
            </a:r>
            <a:r>
              <a:rPr sz="3200" b="1" spc="-710"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and</a:t>
            </a:r>
            <a:r>
              <a:rPr sz="3200" b="1" spc="-45" dirty="0">
                <a:solidFill>
                  <a:srgbClr val="000000"/>
                </a:solidFill>
                <a:latin typeface="Calibri" panose="020F0502020204030204"/>
                <a:cs typeface="Calibri" panose="020F0502020204030204"/>
              </a:rPr>
              <a:t> </a:t>
            </a:r>
            <a:r>
              <a:rPr sz="3200" b="1" spc="-10" dirty="0">
                <a:solidFill>
                  <a:srgbClr val="000000"/>
                </a:solidFill>
                <a:latin typeface="Calibri" panose="020F0502020204030204"/>
                <a:cs typeface="Calibri" panose="020F0502020204030204"/>
              </a:rPr>
              <a:t>submissive,</a:t>
            </a:r>
            <a:r>
              <a:rPr sz="3200" b="1" spc="-60" dirty="0">
                <a:solidFill>
                  <a:srgbClr val="000000"/>
                </a:solidFill>
                <a:latin typeface="Calibri" panose="020F0502020204030204"/>
                <a:cs typeface="Calibri" panose="020F0502020204030204"/>
              </a:rPr>
              <a:t> </a:t>
            </a:r>
            <a:r>
              <a:rPr sz="3200" b="1" spc="-10" dirty="0">
                <a:solidFill>
                  <a:srgbClr val="000000"/>
                </a:solidFill>
                <a:latin typeface="Calibri" panose="020F0502020204030204"/>
                <a:cs typeface="Calibri" panose="020F0502020204030204"/>
              </a:rPr>
              <a:t>coping</a:t>
            </a:r>
            <a:r>
              <a:rPr sz="3200" b="1" spc="-40"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with</a:t>
            </a:r>
            <a:r>
              <a:rPr sz="3200" b="1" spc="-25"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emotions</a:t>
            </a:r>
            <a:endParaRPr sz="3200">
              <a:latin typeface="Calibri" panose="020F0502020204030204"/>
              <a:cs typeface="Calibri" panose="020F0502020204030204"/>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4785" y="1003935"/>
            <a:ext cx="9505315" cy="5312410"/>
          </a:xfrm>
          <a:prstGeom prst="rect">
            <a:avLst/>
          </a:prstGeom>
        </p:spPr>
        <p:txBody>
          <a:bodyPr vert="horz" wrap="square" lIns="0" tIns="12065" rIns="0" bIns="0" rtlCol="0">
            <a:noAutofit/>
          </a:bodyPr>
          <a:lstStyle/>
          <a:p>
            <a:pPr marL="356235" marR="219710" indent="-343535">
              <a:lnSpc>
                <a:spcPct val="100000"/>
              </a:lnSpc>
              <a:spcBef>
                <a:spcPts val="95"/>
              </a:spcBef>
              <a:buFont typeface="Wingdings" panose="05000000000000000000" charset="0"/>
              <a:buChar char="Ø"/>
              <a:tabLst>
                <a:tab pos="355600" algn="l"/>
                <a:tab pos="356235" algn="l"/>
                <a:tab pos="3435350" algn="l"/>
              </a:tabLst>
            </a:pPr>
            <a:r>
              <a:rPr sz="2000" b="1" spc="-10" dirty="0">
                <a:latin typeface="Times New Roman" panose="02020603050405020304" charset="0"/>
                <a:cs typeface="Times New Roman" panose="02020603050405020304" charset="0"/>
                <a:sym typeface="+mn-ea"/>
              </a:rPr>
              <a:t>Aggression</a:t>
            </a:r>
            <a:r>
              <a:rPr sz="2000" spc="-10" dirty="0">
                <a:latin typeface="Times New Roman" panose="02020603050405020304" charset="0"/>
                <a:cs typeface="Times New Roman" panose="02020603050405020304" charset="0"/>
                <a:sym typeface="+mn-ea"/>
              </a:rPr>
              <a:t>, according to social psychology, describes any behavior or act aimed at harming a person or animal or damaging physical property.</a:t>
            </a:r>
            <a:endParaRPr sz="2000" spc="-10" dirty="0">
              <a:latin typeface="Times New Roman" panose="02020603050405020304" charset="0"/>
              <a:cs typeface="Times New Roman" panose="02020603050405020304" charset="0"/>
              <a:sym typeface="+mn-ea"/>
            </a:endParaRPr>
          </a:p>
          <a:p>
            <a:pPr marL="356235" marR="219710" indent="-343535">
              <a:lnSpc>
                <a:spcPct val="100000"/>
              </a:lnSpc>
              <a:spcBef>
                <a:spcPts val="95"/>
              </a:spcBef>
              <a:buFont typeface="Wingdings" panose="05000000000000000000" charset="0"/>
              <a:buChar char="Ø"/>
              <a:tabLst>
                <a:tab pos="355600" algn="l"/>
                <a:tab pos="356235" algn="l"/>
                <a:tab pos="3435350" algn="l"/>
              </a:tabLst>
            </a:pPr>
            <a:r>
              <a:rPr sz="2000" spc="-10" dirty="0">
                <a:latin typeface="Times New Roman" panose="02020603050405020304" charset="0"/>
                <a:cs typeface="Times New Roman" panose="02020603050405020304" charset="0"/>
                <a:sym typeface="+mn-ea"/>
              </a:rPr>
              <a:t>A few examples of aggressive acts:</a:t>
            </a:r>
            <a:endParaRPr sz="2000" spc="-10" dirty="0">
              <a:latin typeface="Times New Roman" panose="02020603050405020304" charset="0"/>
              <a:cs typeface="Times New Roman" panose="02020603050405020304" charset="0"/>
              <a:sym typeface="+mn-ea"/>
            </a:endParaRPr>
          </a:p>
          <a:p>
            <a:pPr marL="356235" marR="219710" indent="-343535">
              <a:lnSpc>
                <a:spcPct val="100000"/>
              </a:lnSpc>
              <a:spcBef>
                <a:spcPts val="95"/>
              </a:spcBef>
              <a:buFont typeface="Calibri" panose="020F0502020204030204"/>
              <a:buChar char="•"/>
              <a:tabLst>
                <a:tab pos="355600" algn="l"/>
                <a:tab pos="356235" algn="l"/>
                <a:tab pos="3435350" algn="l"/>
              </a:tabLst>
            </a:pPr>
            <a:endParaRPr sz="2000" spc="-10" dirty="0">
              <a:latin typeface="Times New Roman" panose="02020603050405020304" charset="0"/>
              <a:cs typeface="Times New Roman" panose="02020603050405020304" charset="0"/>
              <a:sym typeface="+mn-ea"/>
            </a:endParaRPr>
          </a:p>
          <a:p>
            <a:pPr marL="356235" marR="219710" indent="-343535">
              <a:lnSpc>
                <a:spcPct val="100000"/>
              </a:lnSpc>
              <a:spcBef>
                <a:spcPts val="95"/>
              </a:spcBef>
              <a:buFont typeface="Calibri" panose="020F0502020204030204"/>
              <a:buChar char="•"/>
              <a:tabLst>
                <a:tab pos="355600" algn="l"/>
                <a:tab pos="356235" algn="l"/>
                <a:tab pos="3435350" algn="l"/>
              </a:tabLst>
            </a:pPr>
            <a:r>
              <a:rPr sz="2000" spc="-10" dirty="0">
                <a:latin typeface="Times New Roman" panose="02020603050405020304" charset="0"/>
                <a:cs typeface="Times New Roman" panose="02020603050405020304" charset="0"/>
                <a:sym typeface="+mn-ea"/>
              </a:rPr>
              <a:t>    acts of physical violence</a:t>
            </a:r>
            <a:endParaRPr sz="2000" spc="-10" dirty="0">
              <a:latin typeface="Times New Roman" panose="02020603050405020304" charset="0"/>
              <a:cs typeface="Times New Roman" panose="02020603050405020304" charset="0"/>
              <a:sym typeface="+mn-ea"/>
            </a:endParaRPr>
          </a:p>
          <a:p>
            <a:pPr marL="356235" marR="219710" indent="-343535">
              <a:lnSpc>
                <a:spcPct val="100000"/>
              </a:lnSpc>
              <a:spcBef>
                <a:spcPts val="95"/>
              </a:spcBef>
              <a:buFont typeface="Calibri" panose="020F0502020204030204"/>
              <a:buChar char="•"/>
              <a:tabLst>
                <a:tab pos="355600" algn="l"/>
                <a:tab pos="356235" algn="l"/>
                <a:tab pos="3435350" algn="l"/>
              </a:tabLst>
            </a:pPr>
            <a:r>
              <a:rPr sz="2000" spc="-10" dirty="0">
                <a:latin typeface="Times New Roman" panose="02020603050405020304" charset="0"/>
                <a:cs typeface="Times New Roman" panose="02020603050405020304" charset="0"/>
                <a:sym typeface="+mn-ea"/>
              </a:rPr>
              <a:t>    shouting, swearing, and harsh language</a:t>
            </a:r>
            <a:endParaRPr sz="2000" spc="-10" dirty="0">
              <a:latin typeface="Times New Roman" panose="02020603050405020304" charset="0"/>
              <a:cs typeface="Times New Roman" panose="02020603050405020304" charset="0"/>
              <a:sym typeface="+mn-ea"/>
            </a:endParaRPr>
          </a:p>
          <a:p>
            <a:pPr marL="356235" marR="219710" indent="-343535">
              <a:lnSpc>
                <a:spcPct val="100000"/>
              </a:lnSpc>
              <a:spcBef>
                <a:spcPts val="95"/>
              </a:spcBef>
              <a:buFont typeface="Calibri" panose="020F0502020204030204"/>
              <a:buChar char="•"/>
              <a:tabLst>
                <a:tab pos="355600" algn="l"/>
                <a:tab pos="356235" algn="l"/>
                <a:tab pos="3435350" algn="l"/>
              </a:tabLst>
            </a:pPr>
            <a:r>
              <a:rPr sz="2000" spc="-10" dirty="0">
                <a:latin typeface="Times New Roman" panose="02020603050405020304" charset="0"/>
                <a:cs typeface="Times New Roman" panose="02020603050405020304" charset="0"/>
                <a:sym typeface="+mn-ea"/>
              </a:rPr>
              <a:t>    gossiping or spreading rumors about a classmate</a:t>
            </a:r>
            <a:endParaRPr sz="2000" spc="-10" dirty="0">
              <a:latin typeface="Times New Roman" panose="02020603050405020304" charset="0"/>
              <a:cs typeface="Times New Roman" panose="02020603050405020304" charset="0"/>
              <a:sym typeface="+mn-ea"/>
            </a:endParaRPr>
          </a:p>
          <a:p>
            <a:pPr marL="356235" marR="219710" indent="-343535">
              <a:lnSpc>
                <a:spcPct val="100000"/>
              </a:lnSpc>
              <a:spcBef>
                <a:spcPts val="95"/>
              </a:spcBef>
              <a:buFont typeface="Calibri" panose="020F0502020204030204"/>
              <a:buChar char="•"/>
              <a:tabLst>
                <a:tab pos="355600" algn="l"/>
                <a:tab pos="356235" algn="l"/>
                <a:tab pos="3435350" algn="l"/>
              </a:tabLst>
            </a:pPr>
            <a:r>
              <a:rPr sz="2000" spc="-10" dirty="0">
                <a:latin typeface="Times New Roman" panose="02020603050405020304" charset="0"/>
                <a:cs typeface="Times New Roman" panose="02020603050405020304" charset="0"/>
                <a:sym typeface="+mn-ea"/>
              </a:rPr>
              <a:t>    purposely breaking your roommate’s favorite mug</a:t>
            </a:r>
            <a:endParaRPr sz="2000" spc="-10" dirty="0">
              <a:latin typeface="Times New Roman" panose="02020603050405020304" charset="0"/>
              <a:cs typeface="Times New Roman" panose="02020603050405020304" charset="0"/>
              <a:sym typeface="+mn-ea"/>
            </a:endParaRPr>
          </a:p>
          <a:p>
            <a:pPr marL="356235" marR="219710" indent="-343535">
              <a:lnSpc>
                <a:spcPct val="100000"/>
              </a:lnSpc>
              <a:spcBef>
                <a:spcPts val="95"/>
              </a:spcBef>
              <a:buFont typeface="Calibri" panose="020F0502020204030204"/>
              <a:buChar char="•"/>
              <a:tabLst>
                <a:tab pos="355600" algn="l"/>
                <a:tab pos="356235" algn="l"/>
                <a:tab pos="3435350" algn="l"/>
              </a:tabLst>
            </a:pPr>
            <a:r>
              <a:rPr sz="2000" spc="-10" dirty="0">
                <a:latin typeface="Times New Roman" panose="02020603050405020304" charset="0"/>
                <a:cs typeface="Times New Roman" panose="02020603050405020304" charset="0"/>
                <a:sym typeface="+mn-ea"/>
              </a:rPr>
              <a:t>    slashing your co-worker’s tires</a:t>
            </a:r>
            <a:endParaRPr sz="2000" spc="-10" dirty="0">
              <a:latin typeface="Times New Roman" panose="02020603050405020304" charset="0"/>
              <a:cs typeface="Times New Roman" panose="02020603050405020304" charset="0"/>
              <a:sym typeface="+mn-ea"/>
            </a:endParaRPr>
          </a:p>
          <a:p>
            <a:pPr marL="356235" marR="219710" indent="-343535">
              <a:lnSpc>
                <a:spcPct val="100000"/>
              </a:lnSpc>
              <a:spcBef>
                <a:spcPts val="95"/>
              </a:spcBef>
              <a:buFont typeface="Calibri" panose="020F0502020204030204"/>
              <a:buChar char="•"/>
              <a:tabLst>
                <a:tab pos="355600" algn="l"/>
                <a:tab pos="356235" algn="l"/>
                <a:tab pos="3435350" algn="l"/>
              </a:tabLst>
            </a:pPr>
            <a:endParaRPr sz="2000" spc="-10" dirty="0">
              <a:latin typeface="Times New Roman" panose="02020603050405020304" charset="0"/>
              <a:cs typeface="Times New Roman" panose="02020603050405020304" charset="0"/>
              <a:sym typeface="+mn-ea"/>
            </a:endParaRPr>
          </a:p>
          <a:p>
            <a:pPr marL="355600" marR="219710" indent="-342900">
              <a:lnSpc>
                <a:spcPct val="100000"/>
              </a:lnSpc>
              <a:spcBef>
                <a:spcPts val="95"/>
              </a:spcBef>
              <a:buFont typeface="Wingdings" panose="05000000000000000000" charset="0"/>
              <a:buChar char="Ø"/>
              <a:tabLst>
                <a:tab pos="355600" algn="l"/>
                <a:tab pos="356235" algn="l"/>
                <a:tab pos="3435350" algn="l"/>
              </a:tabLst>
            </a:pPr>
            <a:r>
              <a:rPr sz="2000" spc="-10" dirty="0">
                <a:latin typeface="Times New Roman" panose="02020603050405020304" charset="0"/>
                <a:cs typeface="Times New Roman" panose="02020603050405020304" charset="0"/>
                <a:sym typeface="+mn-ea"/>
              </a:rPr>
              <a:t>You’ll often come across “aggression and violence” sandwiched together as one inseparable term. It’s true that aggression and violence often coincide, but they are, in fact, two different things.</a:t>
            </a:r>
            <a:endParaRPr sz="2000" spc="-10" dirty="0">
              <a:latin typeface="Times New Roman" panose="02020603050405020304" charset="0"/>
              <a:cs typeface="Times New Roman" panose="02020603050405020304" charset="0"/>
              <a:sym typeface="+mn-ea"/>
            </a:endParaRPr>
          </a:p>
          <a:p>
            <a:pPr marL="356235" marR="219710" indent="-343535">
              <a:lnSpc>
                <a:spcPct val="100000"/>
              </a:lnSpc>
              <a:spcBef>
                <a:spcPts val="95"/>
              </a:spcBef>
              <a:buFont typeface="Wingdings" panose="05000000000000000000" charset="0"/>
              <a:buChar char="Ø"/>
              <a:tabLst>
                <a:tab pos="355600" algn="l"/>
                <a:tab pos="356235" algn="l"/>
                <a:tab pos="3435350" algn="l"/>
              </a:tabLst>
            </a:pPr>
            <a:r>
              <a:rPr sz="2000" spc="-10" dirty="0">
                <a:latin typeface="Times New Roman" panose="02020603050405020304" charset="0"/>
                <a:cs typeface="Times New Roman" panose="02020603050405020304" charset="0"/>
                <a:sym typeface="+mn-ea"/>
              </a:rPr>
              <a:t>Violence refers to extreme physical aggression intended to cause serious harm. To put it another way, aggression doesn’t always involve violence, but violence always involves aggression. </a:t>
            </a:r>
            <a:endParaRPr sz="2000">
              <a:latin typeface="Times New Roman" panose="02020603050405020304" charset="0"/>
              <a:cs typeface="Times New Roman" panose="02020603050405020304" charset="0"/>
            </a:endParaRPr>
          </a:p>
        </p:txBody>
      </p:sp>
      <p:sp>
        <p:nvSpPr>
          <p:cNvPr id="3" name="object 3"/>
          <p:cNvSpPr txBox="1">
            <a:spLocks noGrp="1"/>
          </p:cNvSpPr>
          <p:nvPr>
            <p:ph type="title"/>
          </p:nvPr>
        </p:nvSpPr>
        <p:spPr>
          <a:xfrm>
            <a:off x="3318764" y="0"/>
            <a:ext cx="4576445" cy="697230"/>
          </a:xfrm>
          <a:prstGeom prst="rect">
            <a:avLst/>
          </a:prstGeom>
        </p:spPr>
        <p:txBody>
          <a:bodyPr vert="horz" wrap="square" lIns="0" tIns="13335" rIns="0" bIns="0" rtlCol="0">
            <a:spAutoFit/>
          </a:bodyPr>
          <a:lstStyle/>
          <a:p>
            <a:pPr marL="12700">
              <a:lnSpc>
                <a:spcPct val="100000"/>
              </a:lnSpc>
              <a:spcBef>
                <a:spcPts val="105"/>
              </a:spcBef>
            </a:pPr>
            <a:r>
              <a:rPr b="1" spc="-15" dirty="0">
                <a:latin typeface="Times New Roman" panose="02020603050405020304"/>
                <a:cs typeface="Times New Roman" panose="02020603050405020304"/>
              </a:rPr>
              <a:t>Aggressive</a:t>
            </a:r>
            <a:r>
              <a:rPr b="1" spc="-130" dirty="0">
                <a:latin typeface="Times New Roman" panose="02020603050405020304"/>
                <a:cs typeface="Times New Roman" panose="02020603050405020304"/>
              </a:rPr>
              <a:t> </a:t>
            </a:r>
            <a:r>
              <a:rPr b="1" spc="-10" dirty="0">
                <a:latin typeface="Times New Roman" panose="02020603050405020304"/>
                <a:cs typeface="Times New Roman" panose="02020603050405020304"/>
              </a:rPr>
              <a:t>attitude</a:t>
            </a:r>
            <a:endParaRPr b="1" spc="-10" dirty="0">
              <a:latin typeface="Times New Roman" panose="02020603050405020304"/>
              <a:cs typeface="Times New Roman" panose="020206030504050203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1906905" y="156845"/>
            <a:ext cx="7769860" cy="485140"/>
          </a:xfrm>
        </p:spPr>
        <p:txBody>
          <a:bodyPr wrap="square">
            <a:noAutofit/>
          </a:bodyPr>
          <a:p>
            <a:r>
              <a:rPr lang="en-US"/>
              <a:t>Recognizing signs of aggression</a:t>
            </a:r>
            <a:endParaRPr lang="en-US"/>
          </a:p>
        </p:txBody>
      </p:sp>
      <p:sp>
        <p:nvSpPr>
          <p:cNvPr id="5" name="Text Placeholder 4"/>
          <p:cNvSpPr>
            <a:spLocks noGrp="1"/>
          </p:cNvSpPr>
          <p:nvPr>
            <p:ph type="body" idx="1"/>
          </p:nvPr>
        </p:nvSpPr>
        <p:spPr>
          <a:xfrm>
            <a:off x="196215" y="1520190"/>
            <a:ext cx="9513570" cy="4571365"/>
          </a:xfrm>
        </p:spPr>
        <p:txBody>
          <a:bodyPr>
            <a:noAutofit/>
          </a:bodyPr>
          <a:p>
            <a:pPr marL="285750" indent="-285750">
              <a:buFont typeface="Arial" panose="020B0604020202020204" pitchFamily="34" charset="0"/>
              <a:buChar char="•"/>
            </a:pPr>
            <a:r>
              <a:rPr lang="en-US" sz="1800" b="0" u="none">
                <a:solidFill>
                  <a:schemeClr val="tx1"/>
                </a:solidFill>
              </a:rPr>
              <a:t>Physical aggression includes hitting, kicking, punching, slapping, or any acts that cause physical hurt. This doesn’t include accidental harm, like accidentally stepping on your dog’s tail in the dark or knocking your friend off the porch while roughhousing.</a:t>
            </a:r>
            <a:endParaRPr lang="en-US" sz="1800" b="0" u="none">
              <a:solidFill>
                <a:schemeClr val="tx1"/>
              </a:solidFill>
            </a:endParaRPr>
          </a:p>
          <a:p>
            <a:pPr marL="285750" indent="-285750">
              <a:buFont typeface="Arial" panose="020B0604020202020204" pitchFamily="34" charset="0"/>
              <a:buChar char="•"/>
            </a:pPr>
            <a:endParaRPr lang="en-US" sz="1800" b="0" u="none">
              <a:solidFill>
                <a:schemeClr val="tx1"/>
              </a:solidFill>
            </a:endParaRPr>
          </a:p>
          <a:p>
            <a:pPr marL="285750" indent="-285750">
              <a:buFont typeface="Arial" panose="020B0604020202020204" pitchFamily="34" charset="0"/>
              <a:buChar char="•"/>
            </a:pPr>
            <a:r>
              <a:rPr lang="en-US" sz="1800" b="0" u="none">
                <a:solidFill>
                  <a:schemeClr val="tx1"/>
                </a:solidFill>
              </a:rPr>
              <a:t>Verbal aggression can include shouting, swearing, insults, and other cruel and unkind remarks intended to cause pain and distress. Hate speech also falls into this category.</a:t>
            </a:r>
            <a:endParaRPr lang="en-US" sz="1800" b="0" u="none">
              <a:solidFill>
                <a:schemeClr val="tx1"/>
              </a:solidFill>
            </a:endParaRPr>
          </a:p>
          <a:p>
            <a:pPr marL="285750" indent="-285750">
              <a:buFont typeface="Arial" panose="020B0604020202020204" pitchFamily="34" charset="0"/>
              <a:buChar char="•"/>
            </a:pPr>
            <a:endParaRPr lang="en-US" sz="1800" b="0" u="none">
              <a:solidFill>
                <a:schemeClr val="tx1"/>
              </a:solidFill>
            </a:endParaRPr>
          </a:p>
          <a:p>
            <a:pPr marL="285750" indent="-285750">
              <a:buFont typeface="Arial" panose="020B0604020202020204" pitchFamily="34" charset="0"/>
              <a:buChar char="•"/>
            </a:pPr>
            <a:r>
              <a:rPr lang="en-US" sz="1800" b="0" u="none">
                <a:solidFill>
                  <a:schemeClr val="tx1"/>
                </a:solidFill>
              </a:rPr>
              <a:t> Relational aggression refers to actions aimed at damaging another person’s reputation or relationships. Examples include bullying, gossiping, and playing friends off each other.</a:t>
            </a:r>
            <a:endParaRPr lang="en-US" sz="1800" b="0" u="none">
              <a:solidFill>
                <a:schemeClr val="tx1"/>
              </a:solidFill>
            </a:endParaRPr>
          </a:p>
          <a:p>
            <a:pPr marL="285750" indent="-285750">
              <a:buFont typeface="Arial" panose="020B0604020202020204" pitchFamily="34" charset="0"/>
              <a:buChar char="•"/>
            </a:pPr>
            <a:endParaRPr lang="en-US" sz="1800" b="0" u="none">
              <a:solidFill>
                <a:schemeClr val="tx1"/>
              </a:solidFill>
            </a:endParaRPr>
          </a:p>
          <a:p>
            <a:pPr marL="285750" indent="-285750">
              <a:buFont typeface="Arial" panose="020B0604020202020204" pitchFamily="34" charset="0"/>
              <a:buChar char="•"/>
            </a:pPr>
            <a:r>
              <a:rPr lang="en-US" sz="1800" b="0" u="none">
                <a:solidFill>
                  <a:schemeClr val="tx1"/>
                </a:solidFill>
              </a:rPr>
              <a:t> Hostile aggression describes emotional or reactive acts that involve a specific intent to hurt someone or destroy something.</a:t>
            </a:r>
            <a:endParaRPr lang="en-US" sz="1800" b="0" u="none">
              <a:solidFill>
                <a:schemeClr val="tx1"/>
              </a:solidFill>
            </a:endParaRPr>
          </a:p>
          <a:p>
            <a:pPr marL="285750" indent="-285750">
              <a:buFont typeface="Arial" panose="020B0604020202020204" pitchFamily="34" charset="0"/>
              <a:buChar char="•"/>
            </a:pPr>
            <a:endParaRPr lang="en-US" sz="1800" b="0" u="none">
              <a:solidFill>
                <a:schemeClr val="tx1"/>
              </a:solidFill>
            </a:endParaRPr>
          </a:p>
          <a:p>
            <a:pPr marL="285750" indent="-285750">
              <a:buFont typeface="Arial" panose="020B0604020202020204" pitchFamily="34" charset="0"/>
              <a:buChar char="•"/>
            </a:pPr>
            <a:r>
              <a:rPr lang="en-US" sz="1800" b="0" u="none">
                <a:solidFill>
                  <a:schemeClr val="tx1"/>
                </a:solidFill>
              </a:rPr>
              <a:t>  Passive aggression can include any indirect expression of negative feelings. Common examples include the silent treatment, snide or sarcastic remarks, and redirecting blame. </a:t>
            </a:r>
            <a:endParaRPr lang="en-US" sz="1800" b="0" u="none">
              <a:solidFill>
                <a:schemeClr val="tx1"/>
              </a:solidFill>
            </a:endParaRPr>
          </a:p>
        </p:txBody>
      </p:sp>
      <p:sp>
        <p:nvSpPr>
          <p:cNvPr id="6" name="Text Box 5"/>
          <p:cNvSpPr txBox="1"/>
          <p:nvPr/>
        </p:nvSpPr>
        <p:spPr>
          <a:xfrm>
            <a:off x="76200" y="6583680"/>
            <a:ext cx="9752965" cy="224155"/>
          </a:xfrm>
          <a:prstGeom prst="rect">
            <a:avLst/>
          </a:prstGeom>
          <a:noFill/>
        </p:spPr>
        <p:txBody>
          <a:bodyPr wrap="square" rtlCol="0" anchor="t">
            <a:noAutofit/>
          </a:bodyPr>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lang="en-US" sz="1000" b="1" spc="-10" dirty="0">
              <a:solidFill>
                <a:srgbClr val="FFFFFF"/>
              </a:solidFill>
              <a:latin typeface="Times New Roman" panose="02020603050405020304" charset="0"/>
              <a:cs typeface="Times New Roman" panose="02020603050405020304" charset="0"/>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1790700" y="134620"/>
            <a:ext cx="7989570" cy="618490"/>
          </a:xfrm>
        </p:spPr>
        <p:txBody>
          <a:bodyPr wrap="square">
            <a:noAutofit/>
          </a:bodyPr>
          <a:p>
            <a:pPr algn="ctr"/>
            <a:r>
              <a:rPr lang="en-US" sz="3200" b="1"/>
              <a:t>Healthy ways to deal with Aggression</a:t>
            </a:r>
            <a:endParaRPr lang="en-US" sz="3200" b="1"/>
          </a:p>
        </p:txBody>
      </p:sp>
      <p:sp>
        <p:nvSpPr>
          <p:cNvPr id="5" name="Text Placeholder 4"/>
          <p:cNvSpPr>
            <a:spLocks noGrp="1"/>
          </p:cNvSpPr>
          <p:nvPr>
            <p:ph type="body" idx="1"/>
          </p:nvPr>
        </p:nvSpPr>
        <p:spPr>
          <a:xfrm>
            <a:off x="196215" y="1118870"/>
            <a:ext cx="9513570" cy="4937125"/>
          </a:xfrm>
        </p:spPr>
        <p:txBody>
          <a:bodyPr>
            <a:noAutofit/>
          </a:bodyPr>
          <a:p>
            <a:pPr marL="342900" indent="-342900">
              <a:buAutoNum type="arabicPeriod"/>
            </a:pPr>
            <a:r>
              <a:rPr lang="en-US" sz="1800" b="0" u="none">
                <a:solidFill>
                  <a:schemeClr val="tx1"/>
                </a:solidFill>
              </a:rPr>
              <a:t> </a:t>
            </a:r>
            <a:r>
              <a:rPr lang="en-US" sz="1800" u="none">
                <a:solidFill>
                  <a:schemeClr val="tx1"/>
                </a:solidFill>
              </a:rPr>
              <a:t>Listen.</a:t>
            </a:r>
            <a:r>
              <a:rPr lang="en-US" sz="1800" b="0" u="none">
                <a:solidFill>
                  <a:schemeClr val="tx1"/>
                </a:solidFill>
              </a:rPr>
              <a:t> Listening to the aggressive person may seem like the last thing you’d want to do during a difficult situation. However, it is the first crucial step to solving the problem. Some aggressive people are stubborn or difficult because they are not used to being listened to. Nobody understands them or respects their opinion. So, they believe raising their voice, being mean and aggressive can help them put their point across.</a:t>
            </a:r>
            <a:endParaRPr lang="en-US" sz="1800" b="0" u="none">
              <a:solidFill>
                <a:schemeClr val="tx1"/>
              </a:solidFill>
            </a:endParaRPr>
          </a:p>
          <a:p>
            <a:pPr marL="342900" indent="-342900">
              <a:buAutoNum type="arabicPeriod"/>
            </a:pPr>
            <a:endParaRPr lang="en-US" sz="1800" b="0" u="none">
              <a:solidFill>
                <a:schemeClr val="tx1"/>
              </a:solidFill>
            </a:endParaRPr>
          </a:p>
          <a:p>
            <a:pPr marL="342900" indent="-342900">
              <a:buAutoNum type="arabicPeriod"/>
            </a:pPr>
            <a:r>
              <a:rPr lang="en-US" sz="1800" u="none">
                <a:solidFill>
                  <a:schemeClr val="tx1"/>
                </a:solidFill>
              </a:rPr>
              <a:t>Remain calm and avoid arguing.</a:t>
            </a:r>
            <a:r>
              <a:rPr lang="en-US" sz="1800" b="0" u="none">
                <a:solidFill>
                  <a:schemeClr val="tx1"/>
                </a:solidFill>
              </a:rPr>
              <a:t> It is normal and common to get angry when dealing with an aggressive person. You can get upset emotionally and personally. However, getting upset will cause more damage to the situation than help it. Keep your emotions in check by taking deep breaths. You will be able to listen and understand the situation better when you are calm. You can remove yourself from the situation and understand what is going on. This perspective will allow you to remain in control and enable you to take better decisions.</a:t>
            </a:r>
            <a:endParaRPr lang="en-US" sz="1800" b="0" u="none">
              <a:solidFill>
                <a:schemeClr val="tx1"/>
              </a:solidFill>
            </a:endParaRPr>
          </a:p>
          <a:p>
            <a:pPr marL="342900" indent="-342900">
              <a:buAutoNum type="arabicPeriod"/>
            </a:pPr>
            <a:endParaRPr lang="en-US" sz="1800" b="0" u="none">
              <a:solidFill>
                <a:schemeClr val="tx1"/>
              </a:solidFill>
            </a:endParaRPr>
          </a:p>
          <a:p>
            <a:pPr marL="342900" indent="-342900">
              <a:buAutoNum type="arabicPeriod"/>
            </a:pPr>
            <a:r>
              <a:rPr lang="en-US" sz="1800" u="none">
                <a:solidFill>
                  <a:schemeClr val="tx1"/>
                </a:solidFill>
              </a:rPr>
              <a:t>Avoid judging. </a:t>
            </a:r>
            <a:r>
              <a:rPr lang="en-US" sz="1800" b="0" u="none">
                <a:solidFill>
                  <a:schemeClr val="tx1"/>
                </a:solidFill>
              </a:rPr>
              <a:t>While it can be easy to stereotype an angry person and judge them accordingly, the same can affect your interaction with them. Stereotyping them can hinder your understanding of their problem and situation. Like everyone else, aggressive people also deserve a chance. As mentioned earlier, you need to listen to what they want to say and acknowledge their opinion. If they are wrong, kindly explain to them why it is so. Some aggressive people calm down significantly when they are shown respect.</a:t>
            </a:r>
            <a:endParaRPr lang="en-US" sz="1800" b="0" u="none">
              <a:solidFill>
                <a:schemeClr val="tx1"/>
              </a:solidFill>
            </a:endParaRPr>
          </a:p>
        </p:txBody>
      </p:sp>
      <p:sp>
        <p:nvSpPr>
          <p:cNvPr id="6" name="Text Box 5"/>
          <p:cNvSpPr txBox="1"/>
          <p:nvPr/>
        </p:nvSpPr>
        <p:spPr>
          <a:xfrm>
            <a:off x="175895" y="6549390"/>
            <a:ext cx="9690100" cy="228600"/>
          </a:xfrm>
          <a:prstGeom prst="rect">
            <a:avLst/>
          </a:prstGeom>
          <a:noFill/>
        </p:spPr>
        <p:txBody>
          <a:bodyPr wrap="square" rtlCol="0" anchor="t">
            <a:noAutofit/>
          </a:bodyPr>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lang="en-US" sz="1000" b="1" spc="-10" dirty="0">
              <a:solidFill>
                <a:srgbClr val="FFFFFF"/>
              </a:solidFill>
              <a:latin typeface="Times New Roman" panose="02020603050405020304" charset="0"/>
              <a:cs typeface="Times New Roman" panose="02020603050405020304" charset="0"/>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40785" y="127000"/>
            <a:ext cx="3968750" cy="570230"/>
          </a:xfrm>
          <a:prstGeom prst="rect">
            <a:avLst/>
          </a:prstGeom>
        </p:spPr>
        <p:txBody>
          <a:bodyPr vert="horz" wrap="square" lIns="0" tIns="13335" rIns="0" bIns="0" rtlCol="0">
            <a:noAutofit/>
          </a:bodyPr>
          <a:lstStyle/>
          <a:p>
            <a:pPr marL="12700">
              <a:lnSpc>
                <a:spcPct val="100000"/>
              </a:lnSpc>
              <a:spcBef>
                <a:spcPts val="105"/>
              </a:spcBef>
            </a:pPr>
            <a:r>
              <a:rPr b="1" spc="-5" dirty="0">
                <a:latin typeface="Times New Roman" panose="02020603050405020304"/>
                <a:cs typeface="Times New Roman" panose="02020603050405020304"/>
              </a:rPr>
              <a:t>Syllabus</a:t>
            </a:r>
            <a:r>
              <a:rPr b="1" spc="-75" dirty="0">
                <a:latin typeface="Times New Roman" panose="02020603050405020304"/>
                <a:cs typeface="Times New Roman" panose="02020603050405020304"/>
              </a:rPr>
              <a:t> </a:t>
            </a:r>
            <a:r>
              <a:rPr b="1" dirty="0">
                <a:latin typeface="Times New Roman" panose="02020603050405020304"/>
                <a:cs typeface="Times New Roman" panose="02020603050405020304"/>
              </a:rPr>
              <a:t>-</a:t>
            </a:r>
            <a:r>
              <a:rPr b="1" spc="-65" dirty="0">
                <a:latin typeface="Times New Roman" panose="02020603050405020304"/>
                <a:cs typeface="Times New Roman" panose="02020603050405020304"/>
              </a:rPr>
              <a:t> </a:t>
            </a:r>
            <a:r>
              <a:rPr b="1" spc="-5" dirty="0">
                <a:latin typeface="Times New Roman" panose="02020603050405020304"/>
                <a:cs typeface="Times New Roman" panose="02020603050405020304"/>
              </a:rPr>
              <a:t>Unit</a:t>
            </a:r>
            <a:r>
              <a:rPr b="1" spc="-50" dirty="0">
                <a:latin typeface="Times New Roman" panose="02020603050405020304"/>
                <a:cs typeface="Times New Roman" panose="02020603050405020304"/>
              </a:rPr>
              <a:t> </a:t>
            </a:r>
            <a:r>
              <a:rPr b="1" dirty="0">
                <a:latin typeface="Times New Roman" panose="02020603050405020304"/>
                <a:cs typeface="Times New Roman" panose="02020603050405020304"/>
              </a:rPr>
              <a:t>4</a:t>
            </a:r>
            <a:endParaRPr b="1" dirty="0">
              <a:latin typeface="Times New Roman" panose="02020603050405020304"/>
              <a:cs typeface="Times New Roman" panose="02020603050405020304"/>
            </a:endParaRPr>
          </a:p>
        </p:txBody>
      </p:sp>
      <p:sp>
        <p:nvSpPr>
          <p:cNvPr id="3" name="object 3"/>
          <p:cNvSpPr txBox="1"/>
          <p:nvPr/>
        </p:nvSpPr>
        <p:spPr>
          <a:xfrm>
            <a:off x="229870" y="1449070"/>
            <a:ext cx="9284970" cy="3886835"/>
          </a:xfrm>
          <a:prstGeom prst="rect">
            <a:avLst/>
          </a:prstGeom>
        </p:spPr>
        <p:txBody>
          <a:bodyPr vert="horz" wrap="square" lIns="0" tIns="125095" rIns="0" bIns="0" rtlCol="0">
            <a:noAutofit/>
          </a:bodyPr>
          <a:lstStyle/>
          <a:p>
            <a:pPr marL="1852295" algn="l">
              <a:lnSpc>
                <a:spcPct val="100000"/>
              </a:lnSpc>
              <a:spcBef>
                <a:spcPts val="985"/>
              </a:spcBef>
            </a:pPr>
            <a:r>
              <a:rPr lang="en-US" sz="2400" b="1" u="heavy" spc="-5" dirty="0">
                <a:uFill>
                  <a:solidFill>
                    <a:srgbClr val="000000"/>
                  </a:solidFill>
                </a:uFill>
                <a:latin typeface="Times New Roman" panose="02020603050405020304" charset="0"/>
                <a:cs typeface="Times New Roman" panose="02020603050405020304" charset="0"/>
              </a:rPr>
              <a:t> </a:t>
            </a:r>
            <a:r>
              <a:rPr sz="2400" b="1" u="heavy" spc="-5" dirty="0">
                <a:uFill>
                  <a:solidFill>
                    <a:srgbClr val="000000"/>
                  </a:solidFill>
                </a:uFill>
                <a:latin typeface="Times New Roman" panose="02020603050405020304" charset="0"/>
                <a:cs typeface="Times New Roman" panose="02020603050405020304" charset="0"/>
              </a:rPr>
              <a:t>Social</a:t>
            </a:r>
            <a:r>
              <a:rPr sz="2400" b="1" u="heavy" spc="-30" dirty="0">
                <a:uFill>
                  <a:solidFill>
                    <a:srgbClr val="000000"/>
                  </a:solidFill>
                </a:uFill>
                <a:latin typeface="Times New Roman" panose="02020603050405020304" charset="0"/>
                <a:cs typeface="Times New Roman" panose="02020603050405020304" charset="0"/>
              </a:rPr>
              <a:t> </a:t>
            </a:r>
            <a:r>
              <a:rPr sz="2400" b="1" u="heavy" spc="-15" dirty="0">
                <a:uFill>
                  <a:solidFill>
                    <a:srgbClr val="000000"/>
                  </a:solidFill>
                </a:uFill>
                <a:latin typeface="Times New Roman" panose="02020603050405020304" charset="0"/>
                <a:cs typeface="Times New Roman" panose="02020603050405020304" charset="0"/>
              </a:rPr>
              <a:t>behaviour</a:t>
            </a:r>
            <a:r>
              <a:rPr sz="2400" b="1" u="heavy" spc="-10" dirty="0">
                <a:uFill>
                  <a:solidFill>
                    <a:srgbClr val="000000"/>
                  </a:solidFill>
                </a:uFill>
                <a:latin typeface="Times New Roman" panose="02020603050405020304" charset="0"/>
                <a:cs typeface="Times New Roman" panose="02020603050405020304" charset="0"/>
              </a:rPr>
              <a:t> and </a:t>
            </a:r>
            <a:r>
              <a:rPr sz="2400" b="1" u="heavy" spc="-20" dirty="0">
                <a:uFill>
                  <a:solidFill>
                    <a:srgbClr val="000000"/>
                  </a:solidFill>
                </a:uFill>
                <a:latin typeface="Times New Roman" panose="02020603050405020304" charset="0"/>
                <a:cs typeface="Times New Roman" panose="02020603050405020304" charset="0"/>
              </a:rPr>
              <a:t>attitude</a:t>
            </a:r>
            <a:endParaRPr sz="2400">
              <a:latin typeface="Times New Roman" panose="02020603050405020304" charset="0"/>
              <a:cs typeface="Times New Roman" panose="02020603050405020304" charset="0"/>
            </a:endParaRPr>
          </a:p>
          <a:p>
            <a:pPr marL="368300" marR="8890" indent="-342900" algn="l">
              <a:lnSpc>
                <a:spcPct val="100000"/>
              </a:lnSpc>
              <a:spcBef>
                <a:spcPts val="795"/>
              </a:spcBef>
              <a:buSzPct val="97000"/>
              <a:buAutoNum type="arabicParenR"/>
              <a:tabLst>
                <a:tab pos="368300" algn="l"/>
                <a:tab pos="1561465" algn="l"/>
                <a:tab pos="2384425" algn="l"/>
                <a:tab pos="4297045" algn="l"/>
                <a:tab pos="6640830" algn="l"/>
                <a:tab pos="7434580" algn="l"/>
              </a:tabLst>
            </a:pPr>
            <a:r>
              <a:rPr sz="2400" spc="-70" dirty="0">
                <a:latin typeface="Times New Roman" panose="02020603050405020304" charset="0"/>
                <a:cs typeface="Times New Roman" panose="02020603050405020304" charset="0"/>
              </a:rPr>
              <a:t>R</a:t>
            </a:r>
            <a:r>
              <a:rPr sz="2400" spc="-5" dirty="0">
                <a:latin typeface="Times New Roman" panose="02020603050405020304" charset="0"/>
                <a:cs typeface="Times New Roman" panose="02020603050405020304" charset="0"/>
              </a:rPr>
              <a:t>o</a:t>
            </a:r>
            <a:r>
              <a:rPr sz="2400" spc="-10" dirty="0">
                <a:latin typeface="Times New Roman" panose="02020603050405020304" charset="0"/>
                <a:cs typeface="Times New Roman" panose="02020603050405020304" charset="0"/>
              </a:rPr>
              <a:t>l</a:t>
            </a:r>
            <a:r>
              <a:rPr sz="2400" dirty="0">
                <a:latin typeface="Times New Roman" panose="02020603050405020304" charset="0"/>
                <a:cs typeface="Times New Roman" panose="02020603050405020304" charset="0"/>
              </a:rPr>
              <a:t>e</a:t>
            </a:r>
            <a:r>
              <a:rPr lang="en-US"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a:t>
            </a:r>
            <a:r>
              <a:rPr sz="2400" dirty="0">
                <a:latin typeface="Times New Roman" panose="02020603050405020304" charset="0"/>
                <a:cs typeface="Times New Roman" panose="02020603050405020304" charset="0"/>
              </a:rPr>
              <a:t>f</a:t>
            </a:r>
            <a:r>
              <a:rPr lang="en-US" sz="240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d</a:t>
            </a:r>
            <a:r>
              <a:rPr sz="2400" dirty="0">
                <a:latin typeface="Times New Roman" panose="02020603050405020304" charset="0"/>
                <a:cs typeface="Times New Roman" panose="02020603050405020304" charset="0"/>
              </a:rPr>
              <a:t>i</a:t>
            </a:r>
            <a:r>
              <a:rPr sz="2400" spc="-50" dirty="0">
                <a:latin typeface="Times New Roman" panose="02020603050405020304" charset="0"/>
                <a:cs typeface="Times New Roman" panose="02020603050405020304" charset="0"/>
              </a:rPr>
              <a:t>f</a:t>
            </a:r>
            <a:r>
              <a:rPr sz="2400" spc="-85" dirty="0">
                <a:latin typeface="Times New Roman" panose="02020603050405020304" charset="0"/>
                <a:cs typeface="Times New Roman" panose="02020603050405020304" charset="0"/>
              </a:rPr>
              <a:t>f</a:t>
            </a:r>
            <a:r>
              <a:rPr sz="2400" spc="-20" dirty="0">
                <a:latin typeface="Times New Roman" panose="02020603050405020304" charset="0"/>
                <a:cs typeface="Times New Roman" panose="02020603050405020304" charset="0"/>
              </a:rPr>
              <a:t>e</a:t>
            </a:r>
            <a:r>
              <a:rPr sz="2400" spc="-45" dirty="0">
                <a:latin typeface="Times New Roman" panose="02020603050405020304" charset="0"/>
                <a:cs typeface="Times New Roman" panose="02020603050405020304" charset="0"/>
              </a:rPr>
              <a:t>r</a:t>
            </a:r>
            <a:r>
              <a:rPr sz="2400" spc="-5" dirty="0">
                <a:latin typeface="Times New Roman" panose="02020603050405020304" charset="0"/>
                <a:cs typeface="Times New Roman" panose="02020603050405020304" charset="0"/>
              </a:rPr>
              <a:t>e</a:t>
            </a:r>
            <a:r>
              <a:rPr sz="2400" spc="-35" dirty="0">
                <a:latin typeface="Times New Roman" panose="02020603050405020304" charset="0"/>
                <a:cs typeface="Times New Roman" panose="02020603050405020304" charset="0"/>
              </a:rPr>
              <a:t>n</a:t>
            </a:r>
            <a:r>
              <a:rPr sz="2400" dirty="0">
                <a:latin typeface="Times New Roman" panose="02020603050405020304" charset="0"/>
                <a:cs typeface="Times New Roman" panose="02020603050405020304" charset="0"/>
              </a:rPr>
              <a:t>t	</a:t>
            </a:r>
            <a:r>
              <a:rPr lang="en-US" sz="240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in</a:t>
            </a:r>
            <a:r>
              <a:rPr sz="2400" spc="-50" dirty="0">
                <a:latin typeface="Times New Roman" panose="02020603050405020304" charset="0"/>
                <a:cs typeface="Times New Roman" panose="02020603050405020304" charset="0"/>
              </a:rPr>
              <a:t>s</a:t>
            </a:r>
            <a:r>
              <a:rPr sz="2400" dirty="0">
                <a:latin typeface="Times New Roman" panose="02020603050405020304" charset="0"/>
                <a:cs typeface="Times New Roman" panose="02020603050405020304" charset="0"/>
              </a:rPr>
              <a:t>t</a:t>
            </a:r>
            <a:r>
              <a:rPr sz="2400" spc="-10" dirty="0">
                <a:latin typeface="Times New Roman" panose="02020603050405020304" charset="0"/>
                <a:cs typeface="Times New Roman" panose="02020603050405020304" charset="0"/>
              </a:rPr>
              <a:t>i</a:t>
            </a:r>
            <a:r>
              <a:rPr sz="2400" spc="-5" dirty="0">
                <a:latin typeface="Times New Roman" panose="02020603050405020304" charset="0"/>
                <a:cs typeface="Times New Roman" panose="02020603050405020304" charset="0"/>
              </a:rPr>
              <a:t>t</a:t>
            </a:r>
            <a:r>
              <a:rPr sz="2400" dirty="0">
                <a:latin typeface="Times New Roman" panose="02020603050405020304" charset="0"/>
                <a:cs typeface="Times New Roman" panose="02020603050405020304" charset="0"/>
              </a:rPr>
              <a:t>u</a:t>
            </a:r>
            <a:r>
              <a:rPr sz="2400" spc="-15" dirty="0">
                <a:latin typeface="Times New Roman" panose="02020603050405020304" charset="0"/>
                <a:cs typeface="Times New Roman" panose="02020603050405020304" charset="0"/>
              </a:rPr>
              <a:t>t</a:t>
            </a:r>
            <a:r>
              <a:rPr sz="2400" spc="-10" dirty="0">
                <a:latin typeface="Times New Roman" panose="02020603050405020304" charset="0"/>
                <a:cs typeface="Times New Roman" panose="02020603050405020304" charset="0"/>
              </a:rPr>
              <a:t>i</a:t>
            </a:r>
            <a:r>
              <a:rPr sz="2400" spc="5" dirty="0">
                <a:latin typeface="Times New Roman" panose="02020603050405020304" charset="0"/>
                <a:cs typeface="Times New Roman" panose="02020603050405020304" charset="0"/>
              </a:rPr>
              <a:t>o</a:t>
            </a:r>
            <a:r>
              <a:rPr sz="2400" spc="-10" dirty="0">
                <a:latin typeface="Times New Roman" panose="02020603050405020304" charset="0"/>
                <a:cs typeface="Times New Roman" panose="02020603050405020304" charset="0"/>
              </a:rPr>
              <a:t>n</a:t>
            </a:r>
            <a:r>
              <a:rPr sz="2400" dirty="0">
                <a:latin typeface="Times New Roman" panose="02020603050405020304" charset="0"/>
                <a:cs typeface="Times New Roman" panose="02020603050405020304" charset="0"/>
              </a:rPr>
              <a:t>s</a:t>
            </a:r>
            <a:r>
              <a:rPr lang="en-US" sz="2400" dirty="0">
                <a:latin typeface="Times New Roman" panose="02020603050405020304" charset="0"/>
                <a:cs typeface="Times New Roman" panose="02020603050405020304" charset="0"/>
              </a:rPr>
              <a:t> </a:t>
            </a:r>
            <a:r>
              <a:rPr sz="2400" dirty="0">
                <a:latin typeface="Times New Roman" panose="02020603050405020304" charset="0"/>
                <a:cs typeface="Times New Roman" panose="02020603050405020304" charset="0"/>
              </a:rPr>
              <a:t>in</a:t>
            </a:r>
            <a:r>
              <a:rPr lang="en-US" sz="240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pe</a:t>
            </a:r>
            <a:r>
              <a:rPr sz="2400" spc="-65" dirty="0">
                <a:latin typeface="Times New Roman" panose="02020603050405020304" charset="0"/>
                <a:cs typeface="Times New Roman" panose="02020603050405020304" charset="0"/>
              </a:rPr>
              <a:t>r</a:t>
            </a:r>
            <a:r>
              <a:rPr sz="2400" spc="-15" dirty="0">
                <a:latin typeface="Times New Roman" panose="02020603050405020304" charset="0"/>
                <a:cs typeface="Times New Roman" panose="02020603050405020304" charset="0"/>
              </a:rPr>
              <a:t>s</a:t>
            </a:r>
            <a:r>
              <a:rPr sz="2400" spc="-5" dirty="0">
                <a:latin typeface="Times New Roman" panose="02020603050405020304" charset="0"/>
                <a:cs typeface="Times New Roman" panose="02020603050405020304" charset="0"/>
              </a:rPr>
              <a:t>o</a:t>
            </a:r>
            <a:r>
              <a:rPr sz="2400" spc="-10" dirty="0">
                <a:latin typeface="Times New Roman" panose="02020603050405020304" charset="0"/>
                <a:cs typeface="Times New Roman" panose="02020603050405020304" charset="0"/>
              </a:rPr>
              <a:t>na</a:t>
            </a:r>
            <a:r>
              <a:rPr sz="2400" dirty="0">
                <a:latin typeface="Times New Roman" panose="02020603050405020304" charset="0"/>
                <a:cs typeface="Times New Roman" panose="02020603050405020304" charset="0"/>
              </a:rPr>
              <a:t>l</a:t>
            </a:r>
            <a:r>
              <a:rPr sz="2400" spc="-10" dirty="0">
                <a:latin typeface="Times New Roman" panose="02020603050405020304" charset="0"/>
                <a:cs typeface="Times New Roman" panose="02020603050405020304" charset="0"/>
              </a:rPr>
              <a:t>i</a:t>
            </a:r>
            <a:r>
              <a:rPr sz="2400" spc="-15" dirty="0">
                <a:latin typeface="Times New Roman" panose="02020603050405020304" charset="0"/>
                <a:cs typeface="Times New Roman" panose="02020603050405020304" charset="0"/>
              </a:rPr>
              <a:t>t</a:t>
            </a:r>
            <a:r>
              <a:rPr sz="2400" dirty="0">
                <a:latin typeface="Times New Roman" panose="02020603050405020304" charset="0"/>
                <a:cs typeface="Times New Roman" panose="02020603050405020304" charset="0"/>
              </a:rPr>
              <a:t>y </a:t>
            </a:r>
            <a:r>
              <a:rPr sz="2400" spc="-20" dirty="0">
                <a:latin typeface="Times New Roman" panose="02020603050405020304" charset="0"/>
                <a:cs typeface="Times New Roman" panose="02020603050405020304" charset="0"/>
              </a:rPr>
              <a:t>development</a:t>
            </a:r>
            <a:r>
              <a:rPr sz="2400" spc="-25" dirty="0">
                <a:latin typeface="Times New Roman" panose="02020603050405020304" charset="0"/>
                <a:cs typeface="Times New Roman" panose="02020603050405020304" charset="0"/>
              </a:rPr>
              <a:t> </a:t>
            </a:r>
            <a:r>
              <a:rPr sz="2400" dirty="0">
                <a:latin typeface="Times New Roman" panose="02020603050405020304" charset="0"/>
                <a:cs typeface="Times New Roman" panose="02020603050405020304" charset="0"/>
              </a:rPr>
              <a:t>–</a:t>
            </a:r>
            <a:r>
              <a:rPr sz="2400" spc="1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Home, </a:t>
            </a:r>
            <a:r>
              <a:rPr sz="2400" spc="-10" dirty="0">
                <a:latin typeface="Times New Roman" panose="02020603050405020304" charset="0"/>
                <a:cs typeface="Times New Roman" panose="02020603050405020304" charset="0"/>
              </a:rPr>
              <a:t>school,</a:t>
            </a:r>
            <a:r>
              <a:rPr sz="2400" spc="-5"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society</a:t>
            </a:r>
            <a:r>
              <a:rPr sz="2400" spc="-2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and</a:t>
            </a:r>
            <a:r>
              <a:rPr sz="2400" spc="1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media</a:t>
            </a:r>
            <a:endParaRPr sz="2400">
              <a:latin typeface="Times New Roman" panose="02020603050405020304" charset="0"/>
              <a:cs typeface="Times New Roman" panose="02020603050405020304" charset="0"/>
            </a:endParaRPr>
          </a:p>
          <a:p>
            <a:pPr marL="24765" indent="0">
              <a:lnSpc>
                <a:spcPct val="100000"/>
              </a:lnSpc>
              <a:spcBef>
                <a:spcPts val="765"/>
              </a:spcBef>
              <a:buSzPct val="97000"/>
              <a:buNone/>
              <a:tabLst>
                <a:tab pos="445770" algn="l"/>
              </a:tabLst>
            </a:pPr>
            <a:r>
              <a:rPr lang="en-US" sz="2400" spc="-5" dirty="0">
                <a:latin typeface="Times New Roman" panose="02020603050405020304" charset="0"/>
                <a:cs typeface="Times New Roman" panose="02020603050405020304" charset="0"/>
              </a:rPr>
              <a:t>2) </a:t>
            </a:r>
            <a:r>
              <a:rPr sz="2400" spc="-5" dirty="0">
                <a:latin typeface="Times New Roman" panose="02020603050405020304" charset="0"/>
                <a:cs typeface="Times New Roman" panose="02020603050405020304" charset="0"/>
              </a:rPr>
              <a:t>Art</a:t>
            </a:r>
            <a:r>
              <a:rPr sz="2400" spc="-4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of</a:t>
            </a:r>
            <a:r>
              <a:rPr sz="2400" spc="-45" dirty="0">
                <a:latin typeface="Times New Roman" panose="02020603050405020304" charset="0"/>
                <a:cs typeface="Times New Roman" panose="02020603050405020304" charset="0"/>
              </a:rPr>
              <a:t> </a:t>
            </a:r>
            <a:r>
              <a:rPr sz="2400" spc="-20" dirty="0">
                <a:latin typeface="Times New Roman" panose="02020603050405020304" charset="0"/>
                <a:cs typeface="Times New Roman" panose="02020603050405020304" charset="0"/>
              </a:rPr>
              <a:t>negotiation</a:t>
            </a:r>
            <a:endParaRPr sz="2400" spc="-20" dirty="0">
              <a:latin typeface="Times New Roman" panose="02020603050405020304" charset="0"/>
              <a:cs typeface="Times New Roman" panose="02020603050405020304" charset="0"/>
            </a:endParaRPr>
          </a:p>
          <a:p>
            <a:pPr marL="24765" indent="0">
              <a:lnSpc>
                <a:spcPct val="100000"/>
              </a:lnSpc>
              <a:spcBef>
                <a:spcPts val="765"/>
              </a:spcBef>
              <a:buSzPct val="97000"/>
              <a:buNone/>
              <a:tabLst>
                <a:tab pos="445770" algn="l"/>
              </a:tabLst>
            </a:pPr>
            <a:r>
              <a:rPr lang="en-US" sz="2400" spc="-20" dirty="0">
                <a:latin typeface="Times New Roman" panose="02020603050405020304" charset="0"/>
                <a:cs typeface="Times New Roman" panose="02020603050405020304" charset="0"/>
              </a:rPr>
              <a:t>3) </a:t>
            </a:r>
            <a:r>
              <a:rPr sz="2400" spc="-140" dirty="0">
                <a:latin typeface="Times New Roman" panose="02020603050405020304" charset="0"/>
                <a:cs typeface="Times New Roman" panose="02020603050405020304" charset="0"/>
              </a:rPr>
              <a:t>W</a:t>
            </a:r>
            <a:r>
              <a:rPr sz="2400" spc="-5" dirty="0">
                <a:latin typeface="Times New Roman" panose="02020603050405020304" charset="0"/>
                <a:cs typeface="Times New Roman" panose="02020603050405020304" charset="0"/>
              </a:rPr>
              <a:t>o</a:t>
            </a:r>
            <a:r>
              <a:rPr sz="2400" spc="-10" dirty="0">
                <a:latin typeface="Times New Roman" panose="02020603050405020304" charset="0"/>
                <a:cs typeface="Times New Roman" panose="02020603050405020304" charset="0"/>
              </a:rPr>
              <a:t>r</a:t>
            </a:r>
            <a:r>
              <a:rPr sz="2400" spc="-15" dirty="0">
                <a:latin typeface="Times New Roman" panose="02020603050405020304" charset="0"/>
                <a:cs typeface="Times New Roman" panose="02020603050405020304" charset="0"/>
              </a:rPr>
              <a:t>k</a:t>
            </a:r>
            <a:r>
              <a:rPr sz="2400" spc="-10" dirty="0">
                <a:latin typeface="Times New Roman" panose="02020603050405020304" charset="0"/>
                <a:cs typeface="Times New Roman" panose="02020603050405020304" charset="0"/>
              </a:rPr>
              <a:t>in</a:t>
            </a:r>
            <a:r>
              <a:rPr sz="2400" dirty="0">
                <a:latin typeface="Times New Roman" panose="02020603050405020304" charset="0"/>
                <a:cs typeface="Times New Roman" panose="02020603050405020304" charset="0"/>
              </a:rPr>
              <a:t>g</a:t>
            </a:r>
            <a:r>
              <a:rPr lang="en-US"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a:t>
            </a:r>
            <a:r>
              <a:rPr sz="2400" dirty="0">
                <a:latin typeface="Times New Roman" panose="02020603050405020304" charset="0"/>
                <a:cs typeface="Times New Roman" panose="02020603050405020304" charset="0"/>
              </a:rPr>
              <a:t>n	</a:t>
            </a:r>
            <a:r>
              <a:rPr sz="2400" spc="-30" dirty="0">
                <a:latin typeface="Times New Roman" panose="02020603050405020304" charset="0"/>
                <a:cs typeface="Times New Roman" panose="02020603050405020304" charset="0"/>
              </a:rPr>
              <a:t>a</a:t>
            </a:r>
            <a:r>
              <a:rPr sz="2400" spc="-50" dirty="0">
                <a:latin typeface="Times New Roman" panose="02020603050405020304" charset="0"/>
                <a:cs typeface="Times New Roman" panose="02020603050405020304" charset="0"/>
              </a:rPr>
              <a:t>t</a:t>
            </a:r>
            <a:r>
              <a:rPr sz="2400" spc="-15" dirty="0">
                <a:latin typeface="Times New Roman" panose="02020603050405020304" charset="0"/>
                <a:cs typeface="Times New Roman" panose="02020603050405020304" charset="0"/>
              </a:rPr>
              <a:t>t</a:t>
            </a:r>
            <a:r>
              <a:rPr sz="2400" dirty="0">
                <a:latin typeface="Times New Roman" panose="02020603050405020304" charset="0"/>
                <a:cs typeface="Times New Roman" panose="02020603050405020304" charset="0"/>
              </a:rPr>
              <a:t>i</a:t>
            </a:r>
            <a:r>
              <a:rPr sz="2400" spc="-15" dirty="0">
                <a:latin typeface="Times New Roman" panose="02020603050405020304" charset="0"/>
                <a:cs typeface="Times New Roman" panose="02020603050405020304" charset="0"/>
              </a:rPr>
              <a:t>t</a:t>
            </a:r>
            <a:r>
              <a:rPr sz="2400" dirty="0">
                <a:latin typeface="Times New Roman" panose="02020603050405020304" charset="0"/>
                <a:cs typeface="Times New Roman" panose="02020603050405020304" charset="0"/>
              </a:rPr>
              <a:t>u</a:t>
            </a:r>
            <a:r>
              <a:rPr sz="2400" spc="-10" dirty="0">
                <a:latin typeface="Times New Roman" panose="02020603050405020304" charset="0"/>
                <a:cs typeface="Times New Roman" panose="02020603050405020304" charset="0"/>
              </a:rPr>
              <a:t>d</a:t>
            </a:r>
            <a:r>
              <a:rPr sz="2400" spc="-5" dirty="0">
                <a:latin typeface="Times New Roman" panose="02020603050405020304" charset="0"/>
                <a:cs typeface="Times New Roman" panose="02020603050405020304" charset="0"/>
              </a:rPr>
              <a:t>e</a:t>
            </a:r>
            <a:r>
              <a:rPr sz="2400" dirty="0">
                <a:latin typeface="Times New Roman" panose="02020603050405020304" charset="0"/>
                <a:cs typeface="Times New Roman" panose="02020603050405020304" charset="0"/>
              </a:rPr>
              <a:t>s</a:t>
            </a:r>
            <a:r>
              <a:rPr lang="en-US" sz="2400" dirty="0">
                <a:latin typeface="Times New Roman" panose="02020603050405020304" charset="0"/>
                <a:cs typeface="Times New Roman" panose="02020603050405020304" charset="0"/>
              </a:rPr>
              <a:t> </a:t>
            </a:r>
            <a:r>
              <a:rPr sz="2400" dirty="0">
                <a:latin typeface="Times New Roman" panose="02020603050405020304" charset="0"/>
                <a:cs typeface="Times New Roman" panose="02020603050405020304" charset="0"/>
              </a:rPr>
              <a:t>–</a:t>
            </a:r>
            <a:r>
              <a:rPr lang="en-US"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A</a:t>
            </a:r>
            <a:r>
              <a:rPr sz="2400" spc="20" dirty="0">
                <a:latin typeface="Times New Roman" panose="02020603050405020304" charset="0"/>
                <a:cs typeface="Times New Roman" panose="02020603050405020304" charset="0"/>
              </a:rPr>
              <a:t>g</a:t>
            </a:r>
            <a:r>
              <a:rPr sz="2400" spc="-5" dirty="0">
                <a:latin typeface="Times New Roman" panose="02020603050405020304" charset="0"/>
                <a:cs typeface="Times New Roman" panose="02020603050405020304" charset="0"/>
              </a:rPr>
              <a:t>g</a:t>
            </a:r>
            <a:r>
              <a:rPr sz="2400" spc="-45" dirty="0">
                <a:latin typeface="Times New Roman" panose="02020603050405020304" charset="0"/>
                <a:cs typeface="Times New Roman" panose="02020603050405020304" charset="0"/>
              </a:rPr>
              <a:t>r</a:t>
            </a:r>
            <a:r>
              <a:rPr sz="2400" spc="-20" dirty="0">
                <a:latin typeface="Times New Roman" panose="02020603050405020304" charset="0"/>
                <a:cs typeface="Times New Roman" panose="02020603050405020304" charset="0"/>
              </a:rPr>
              <a:t>e</a:t>
            </a:r>
            <a:r>
              <a:rPr sz="2400" spc="-15" dirty="0">
                <a:latin typeface="Times New Roman" panose="02020603050405020304" charset="0"/>
                <a:cs typeface="Times New Roman" panose="02020603050405020304" charset="0"/>
              </a:rPr>
              <a:t>ss</a:t>
            </a:r>
            <a:r>
              <a:rPr sz="2400" spc="-10" dirty="0">
                <a:latin typeface="Times New Roman" panose="02020603050405020304" charset="0"/>
                <a:cs typeface="Times New Roman" panose="02020603050405020304" charset="0"/>
              </a:rPr>
              <a:t>i</a:t>
            </a:r>
            <a:r>
              <a:rPr sz="2400" spc="-40" dirty="0">
                <a:latin typeface="Times New Roman" panose="02020603050405020304" charset="0"/>
                <a:cs typeface="Times New Roman" panose="02020603050405020304" charset="0"/>
              </a:rPr>
              <a:t>v</a:t>
            </a:r>
            <a:r>
              <a:rPr sz="2400" spc="-5" dirty="0">
                <a:latin typeface="Times New Roman" panose="02020603050405020304" charset="0"/>
                <a:cs typeface="Times New Roman" panose="02020603050405020304" charset="0"/>
              </a:rPr>
              <a:t>e</a:t>
            </a:r>
            <a:r>
              <a:rPr sz="2400" dirty="0">
                <a:latin typeface="Times New Roman" panose="02020603050405020304" charset="0"/>
                <a:cs typeface="Times New Roman" panose="02020603050405020304" charset="0"/>
              </a:rPr>
              <a:t>,</a:t>
            </a:r>
            <a:r>
              <a:rPr lang="en-US"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a</a:t>
            </a:r>
            <a:r>
              <a:rPr sz="2400" dirty="0">
                <a:latin typeface="Times New Roman" panose="02020603050405020304" charset="0"/>
                <a:cs typeface="Times New Roman" panose="02020603050405020304" charset="0"/>
              </a:rPr>
              <a:t>s</a:t>
            </a:r>
            <a:r>
              <a:rPr sz="2400" spc="-15" dirty="0">
                <a:latin typeface="Times New Roman" panose="02020603050405020304" charset="0"/>
                <a:cs typeface="Times New Roman" panose="02020603050405020304" charset="0"/>
              </a:rPr>
              <a:t>s</a:t>
            </a:r>
            <a:r>
              <a:rPr sz="2400" spc="-10" dirty="0">
                <a:latin typeface="Times New Roman" panose="02020603050405020304" charset="0"/>
                <a:cs typeface="Times New Roman" panose="02020603050405020304" charset="0"/>
              </a:rPr>
              <a:t>er</a:t>
            </a:r>
            <a:r>
              <a:rPr sz="2400" spc="-15" dirty="0">
                <a:latin typeface="Times New Roman" panose="02020603050405020304" charset="0"/>
                <a:cs typeface="Times New Roman" panose="02020603050405020304" charset="0"/>
              </a:rPr>
              <a:t>t</a:t>
            </a:r>
            <a:r>
              <a:rPr sz="2400" spc="-10" dirty="0">
                <a:latin typeface="Times New Roman" panose="02020603050405020304" charset="0"/>
                <a:cs typeface="Times New Roman" panose="02020603050405020304" charset="0"/>
              </a:rPr>
              <a:t>i</a:t>
            </a:r>
            <a:r>
              <a:rPr sz="2400" spc="-40" dirty="0">
                <a:latin typeface="Times New Roman" panose="02020603050405020304" charset="0"/>
                <a:cs typeface="Times New Roman" panose="02020603050405020304" charset="0"/>
              </a:rPr>
              <a:t>v</a:t>
            </a:r>
            <a:r>
              <a:rPr sz="2400" dirty="0">
                <a:latin typeface="Times New Roman" panose="02020603050405020304" charset="0"/>
                <a:cs typeface="Times New Roman" panose="02020603050405020304" charset="0"/>
              </a:rPr>
              <a:t>e</a:t>
            </a:r>
            <a:r>
              <a:rPr lang="en-US"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a</a:t>
            </a:r>
            <a:r>
              <a:rPr sz="2400" spc="-10" dirty="0">
                <a:latin typeface="Times New Roman" panose="02020603050405020304" charset="0"/>
                <a:cs typeface="Times New Roman" panose="02020603050405020304" charset="0"/>
              </a:rPr>
              <a:t>n</a:t>
            </a:r>
            <a:r>
              <a:rPr sz="2400" dirty="0">
                <a:latin typeface="Times New Roman" panose="02020603050405020304" charset="0"/>
                <a:cs typeface="Times New Roman" panose="02020603050405020304" charset="0"/>
              </a:rPr>
              <a:t>d  </a:t>
            </a:r>
            <a:r>
              <a:rPr sz="2400" spc="-20" dirty="0">
                <a:latin typeface="Times New Roman" panose="02020603050405020304" charset="0"/>
                <a:cs typeface="Times New Roman" panose="02020603050405020304" charset="0"/>
              </a:rPr>
              <a:t>submissive,</a:t>
            </a:r>
            <a:r>
              <a:rPr sz="2400" spc="2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coping</a:t>
            </a:r>
            <a:r>
              <a:rPr sz="2400" dirty="0">
                <a:latin typeface="Times New Roman" panose="02020603050405020304" charset="0"/>
                <a:cs typeface="Times New Roman" panose="02020603050405020304" charset="0"/>
              </a:rPr>
              <a:t> </a:t>
            </a:r>
            <a:r>
              <a:rPr lang="en-US" sz="240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with</a:t>
            </a:r>
            <a:r>
              <a:rPr sz="2400" spc="1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emotions.</a:t>
            </a:r>
            <a:endParaRPr sz="2400">
              <a:latin typeface="Times New Roman" panose="02020603050405020304" charset="0"/>
              <a:cs typeface="Times New Roman" panose="02020603050405020304" charset="0"/>
            </a:endParaRPr>
          </a:p>
          <a:p>
            <a:pPr marL="12700" marR="26670" indent="0">
              <a:lnSpc>
                <a:spcPct val="100000"/>
              </a:lnSpc>
              <a:spcBef>
                <a:spcPts val="765"/>
              </a:spcBef>
              <a:buSzPct val="97000"/>
              <a:buNone/>
              <a:tabLst>
                <a:tab pos="355600" algn="l"/>
              </a:tabLst>
            </a:pPr>
            <a:r>
              <a:rPr lang="en-US" sz="2400" spc="-5" dirty="0">
                <a:latin typeface="Times New Roman" panose="02020603050405020304" charset="0"/>
                <a:cs typeface="Times New Roman" panose="02020603050405020304" charset="0"/>
              </a:rPr>
              <a:t>4) </a:t>
            </a:r>
            <a:r>
              <a:rPr sz="2400" spc="-5" dirty="0">
                <a:latin typeface="Times New Roman" panose="02020603050405020304" charset="0"/>
                <a:cs typeface="Times New Roman" panose="02020603050405020304" charset="0"/>
              </a:rPr>
              <a:t>Coping</a:t>
            </a:r>
            <a:r>
              <a:rPr sz="2400" spc="165"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skills</a:t>
            </a:r>
            <a:r>
              <a:rPr sz="2400" spc="140" dirty="0">
                <a:latin typeface="Times New Roman" panose="02020603050405020304" charset="0"/>
                <a:cs typeface="Times New Roman" panose="02020603050405020304" charset="0"/>
              </a:rPr>
              <a:t> </a:t>
            </a:r>
            <a:r>
              <a:rPr sz="2400" dirty="0">
                <a:latin typeface="Times New Roman" panose="02020603050405020304" charset="0"/>
                <a:cs typeface="Times New Roman" panose="02020603050405020304" charset="0"/>
              </a:rPr>
              <a:t>–</a:t>
            </a:r>
            <a:r>
              <a:rPr sz="2400" spc="16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Coping</a:t>
            </a:r>
            <a:r>
              <a:rPr sz="2400" spc="16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with</a:t>
            </a:r>
            <a:r>
              <a:rPr sz="2400" spc="14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emotions</a:t>
            </a:r>
            <a:r>
              <a:rPr sz="2400" spc="15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and</a:t>
            </a:r>
            <a:r>
              <a:rPr sz="2400" spc="155"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coping</a:t>
            </a:r>
            <a:r>
              <a:rPr sz="2400" spc="14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with </a:t>
            </a:r>
            <a:r>
              <a:rPr sz="2400" spc="-710"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stress</a:t>
            </a:r>
            <a:endParaRPr sz="2400">
              <a:latin typeface="Times New Roman" panose="02020603050405020304" charset="0"/>
              <a:cs typeface="Times New Roman" panose="02020603050405020304" charset="0"/>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Text Box 4"/>
          <p:cNvSpPr txBox="1"/>
          <p:nvPr/>
        </p:nvSpPr>
        <p:spPr>
          <a:xfrm>
            <a:off x="59055" y="6583680"/>
            <a:ext cx="9753600" cy="196215"/>
          </a:xfrm>
          <a:prstGeom prst="rect">
            <a:avLst/>
          </a:prstGeom>
          <a:noFill/>
        </p:spPr>
        <p:txBody>
          <a:bodyPr wrap="square" rtlCol="0" anchor="t">
            <a:noAutofit/>
          </a:bodyPr>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lang="en-US" sz="1000" spc="-15" dirty="0">
              <a:solidFill>
                <a:schemeClr val="bg1"/>
              </a:solidFill>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a:xfrm>
            <a:off x="3093720" y="151765"/>
            <a:ext cx="3719195" cy="490220"/>
          </a:xfrm>
        </p:spPr>
        <p:txBody>
          <a:bodyPr>
            <a:noAutofit/>
          </a:bodyPr>
          <a:p>
            <a:pPr algn="ctr"/>
            <a:r>
              <a:rPr lang="en-US"/>
              <a:t>Contd.</a:t>
            </a:r>
            <a:endParaRPr lang="en-US"/>
          </a:p>
        </p:txBody>
      </p:sp>
      <p:sp>
        <p:nvSpPr>
          <p:cNvPr id="5" name="Text Placeholder 4"/>
          <p:cNvSpPr>
            <a:spLocks noGrp="1"/>
          </p:cNvSpPr>
          <p:nvPr>
            <p:ph type="body" idx="1"/>
          </p:nvPr>
        </p:nvSpPr>
        <p:spPr>
          <a:xfrm>
            <a:off x="196215" y="1096645"/>
            <a:ext cx="9513570" cy="4994910"/>
          </a:xfrm>
        </p:spPr>
        <p:txBody>
          <a:bodyPr>
            <a:noAutofit/>
          </a:bodyPr>
          <a:p>
            <a:pPr marL="342900" indent="-342900">
              <a:buFont typeface="Arial" panose="020B0604020202020204" pitchFamily="34" charset="0"/>
              <a:buChar char="•"/>
            </a:pPr>
            <a:r>
              <a:rPr lang="en-US" sz="2000" u="none">
                <a:solidFill>
                  <a:schemeClr val="tx1"/>
                </a:solidFill>
              </a:rPr>
              <a:t>Maintain eye contact</a:t>
            </a:r>
            <a:r>
              <a:rPr lang="en-US" sz="2000" b="0" u="none">
                <a:solidFill>
                  <a:schemeClr val="tx1"/>
                </a:solidFill>
              </a:rPr>
              <a:t>. Maintaining eye contact during communication represents honesty and confidence. It is important to let the other person know that you genuinely want to help them but you are not afraid to do what’s right either. Good eye contact will allow you to come across as a strong and stable individual. This will help develop trust from the aggressive individual who may be feeling insecure in that situation. When the individual trusts you, they can calm down and allow you to resolve their problem.</a:t>
            </a:r>
            <a:endParaRPr lang="en-US" sz="2000" b="0" u="none">
              <a:solidFill>
                <a:schemeClr val="tx1"/>
              </a:solidFill>
            </a:endParaRPr>
          </a:p>
          <a:p>
            <a:pPr marL="342900" indent="-342900">
              <a:buFont typeface="Arial" panose="020B0604020202020204" pitchFamily="34" charset="0"/>
              <a:buChar char="•"/>
            </a:pPr>
            <a:endParaRPr lang="en-US" sz="2000" b="0" u="none">
              <a:solidFill>
                <a:schemeClr val="tx1"/>
              </a:solidFill>
            </a:endParaRPr>
          </a:p>
          <a:p>
            <a:pPr marL="342900" indent="-342900">
              <a:buFont typeface="Arial" panose="020B0604020202020204" pitchFamily="34" charset="0"/>
              <a:buChar char="•"/>
            </a:pPr>
            <a:r>
              <a:rPr lang="en-US" sz="2000" u="none">
                <a:solidFill>
                  <a:schemeClr val="tx1"/>
                </a:solidFill>
              </a:rPr>
              <a:t>Know when silence is better.</a:t>
            </a:r>
            <a:r>
              <a:rPr lang="en-US" sz="2000" b="0" u="none">
                <a:solidFill>
                  <a:schemeClr val="tx1"/>
                </a:solidFill>
              </a:rPr>
              <a:t> Some aggressive people can make it impossible to speak to them. They would refuse to listen to you and reveal your anger and frustration, making the situation worse. In such a situation, there is no point in speaking. The best thing to do would be to stay silent and wait for the right time (when they are ready to listen) to share your thoughts. By avoiding to fall to their level, you take the high ground and can help solve the problem when the situation calms.</a:t>
            </a:r>
            <a:endParaRPr lang="en-US" sz="2000" b="0" u="none">
              <a:solidFill>
                <a:schemeClr val="tx1"/>
              </a:solidFill>
            </a:endParaRPr>
          </a:p>
          <a:p>
            <a:pPr marL="342900" indent="-342900">
              <a:buFont typeface="Arial" panose="020B0604020202020204" pitchFamily="34" charset="0"/>
              <a:buChar char="•"/>
            </a:pPr>
            <a:endParaRPr lang="en-US" sz="2000" u="none">
              <a:solidFill>
                <a:schemeClr val="tx1"/>
              </a:solidFill>
            </a:endParaRPr>
          </a:p>
          <a:p>
            <a:pPr marL="342900" indent="-342900">
              <a:buFont typeface="Arial" panose="020B0604020202020204" pitchFamily="34" charset="0"/>
              <a:buChar char="•"/>
            </a:pPr>
            <a:r>
              <a:rPr lang="en-US" sz="2000" u="none">
                <a:solidFill>
                  <a:schemeClr val="tx1"/>
                </a:solidFill>
              </a:rPr>
              <a:t>Do not demand compliance. </a:t>
            </a:r>
            <a:r>
              <a:rPr lang="en-US" sz="2000" b="0" u="none">
                <a:solidFill>
                  <a:schemeClr val="tx1"/>
                </a:solidFill>
              </a:rPr>
              <a:t>People rarely calm down when you tell them to calm down. Aggressive people especially do not like being told what to do. You may make them angrier if you ask them to calm down.</a:t>
            </a:r>
            <a:endParaRPr lang="en-US" sz="2000" b="0" u="none">
              <a:solidFill>
                <a:schemeClr val="tx1"/>
              </a:solidFill>
            </a:endParaRPr>
          </a:p>
        </p:txBody>
      </p:sp>
      <p:sp>
        <p:nvSpPr>
          <p:cNvPr id="6" name="Text Box 5"/>
          <p:cNvSpPr txBox="1"/>
          <p:nvPr/>
        </p:nvSpPr>
        <p:spPr>
          <a:xfrm>
            <a:off x="234315" y="6565900"/>
            <a:ext cx="9475470" cy="247650"/>
          </a:xfrm>
          <a:prstGeom prst="rect">
            <a:avLst/>
          </a:prstGeom>
          <a:noFill/>
        </p:spPr>
        <p:txBody>
          <a:bodyPr wrap="square" rtlCol="0" anchor="t">
            <a:noAutofit/>
          </a:bodyPr>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lang="en-US" sz="1000" b="1" spc="-10" dirty="0">
              <a:solidFill>
                <a:srgbClr val="FFFFFF"/>
              </a:solidFill>
              <a:latin typeface="Times New Roman" panose="02020603050405020304" charset="0"/>
              <a:cs typeface="Times New Roman" panose="02020603050405020304" charset="0"/>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53764" y="77343"/>
            <a:ext cx="3934460" cy="697230"/>
          </a:xfrm>
          <a:prstGeom prst="rect">
            <a:avLst/>
          </a:prstGeom>
        </p:spPr>
        <p:txBody>
          <a:bodyPr vert="horz" wrap="square" lIns="0" tIns="13335" rIns="0" bIns="0" rtlCol="0">
            <a:spAutoFit/>
          </a:bodyPr>
          <a:lstStyle/>
          <a:p>
            <a:pPr marL="12700">
              <a:lnSpc>
                <a:spcPct val="100000"/>
              </a:lnSpc>
              <a:spcBef>
                <a:spcPts val="105"/>
              </a:spcBef>
            </a:pPr>
            <a:r>
              <a:rPr spc="-5" dirty="0"/>
              <a:t>Assertive</a:t>
            </a:r>
            <a:r>
              <a:rPr spc="-185" dirty="0"/>
              <a:t> </a:t>
            </a:r>
            <a:r>
              <a:rPr spc="-5" dirty="0"/>
              <a:t>attitude</a:t>
            </a:r>
            <a:endParaRPr spc="-5" dirty="0"/>
          </a:p>
        </p:txBody>
      </p:sp>
      <p:sp>
        <p:nvSpPr>
          <p:cNvPr id="3" name="object 3"/>
          <p:cNvSpPr txBox="1"/>
          <p:nvPr/>
        </p:nvSpPr>
        <p:spPr>
          <a:xfrm>
            <a:off x="215265" y="1006982"/>
            <a:ext cx="9528175" cy="5401945"/>
          </a:xfrm>
          <a:prstGeom prst="rect">
            <a:avLst/>
          </a:prstGeom>
        </p:spPr>
        <p:txBody>
          <a:bodyPr vert="horz" wrap="square" lIns="0" tIns="12065" rIns="0" bIns="0" rtlCol="0">
            <a:spAutoFit/>
          </a:bodyPr>
          <a:lstStyle/>
          <a:p>
            <a:pPr marL="356235" marR="5080" indent="-343535" algn="just">
              <a:lnSpc>
                <a:spcPct val="100000"/>
              </a:lnSpc>
              <a:spcBef>
                <a:spcPts val="95"/>
              </a:spcBef>
              <a:buSzPct val="64000"/>
              <a:buFont typeface="Arial MT"/>
              <a:buChar char="•"/>
              <a:tabLst>
                <a:tab pos="460375" algn="l"/>
              </a:tabLst>
            </a:pPr>
            <a:r>
              <a:rPr dirty="0"/>
              <a:t>	</a:t>
            </a:r>
            <a:r>
              <a:rPr sz="2800" spc="20" dirty="0">
                <a:latin typeface="Calibri" panose="020F0502020204030204"/>
                <a:cs typeface="Calibri" panose="020F0502020204030204"/>
              </a:rPr>
              <a:t>Being assertive means being able </a:t>
            </a:r>
            <a:r>
              <a:rPr sz="2800" spc="-5" dirty="0">
                <a:latin typeface="Calibri" panose="020F0502020204030204"/>
                <a:cs typeface="Calibri" panose="020F0502020204030204"/>
              </a:rPr>
              <a:t>to </a:t>
            </a:r>
            <a:r>
              <a:rPr sz="2800" spc="5" dirty="0">
                <a:latin typeface="Calibri" panose="020F0502020204030204"/>
                <a:cs typeface="Calibri" panose="020F0502020204030204"/>
              </a:rPr>
              <a:t>stand </a:t>
            </a:r>
            <a:r>
              <a:rPr sz="2800" spc="10" dirty="0">
                <a:latin typeface="Calibri" panose="020F0502020204030204"/>
                <a:cs typeface="Calibri" panose="020F0502020204030204"/>
              </a:rPr>
              <a:t>up </a:t>
            </a:r>
            <a:r>
              <a:rPr sz="2800" spc="-5" dirty="0">
                <a:latin typeface="Calibri" panose="020F0502020204030204"/>
                <a:cs typeface="Calibri" panose="020F0502020204030204"/>
              </a:rPr>
              <a:t>for </a:t>
            </a:r>
            <a:r>
              <a:rPr sz="2800" spc="10" dirty="0">
                <a:latin typeface="Calibri" panose="020F0502020204030204"/>
                <a:cs typeface="Calibri" panose="020F0502020204030204"/>
              </a:rPr>
              <a:t>your </a:t>
            </a:r>
            <a:r>
              <a:rPr sz="2800" spc="15" dirty="0">
                <a:latin typeface="Calibri" panose="020F0502020204030204"/>
                <a:cs typeface="Calibri" panose="020F0502020204030204"/>
              </a:rPr>
              <a:t>own or </a:t>
            </a:r>
            <a:r>
              <a:rPr sz="2800" spc="20" dirty="0">
                <a:latin typeface="Calibri" panose="020F0502020204030204"/>
                <a:cs typeface="Calibri" panose="020F0502020204030204"/>
              </a:rPr>
              <a:t> </a:t>
            </a:r>
            <a:r>
              <a:rPr sz="2800" spc="120" dirty="0">
                <a:latin typeface="Calibri" panose="020F0502020204030204"/>
                <a:cs typeface="Calibri" panose="020F0502020204030204"/>
              </a:rPr>
              <a:t>other </a:t>
            </a:r>
            <a:r>
              <a:rPr sz="2800" spc="110" dirty="0">
                <a:latin typeface="Calibri" panose="020F0502020204030204"/>
                <a:cs typeface="Calibri" panose="020F0502020204030204"/>
              </a:rPr>
              <a:t>people’s </a:t>
            </a:r>
            <a:r>
              <a:rPr sz="2800" spc="120" dirty="0">
                <a:latin typeface="Calibri" panose="020F0502020204030204"/>
                <a:cs typeface="Calibri" panose="020F0502020204030204"/>
              </a:rPr>
              <a:t>rights </a:t>
            </a:r>
            <a:r>
              <a:rPr sz="2800" spc="75" dirty="0">
                <a:latin typeface="Calibri" panose="020F0502020204030204"/>
                <a:cs typeface="Calibri" panose="020F0502020204030204"/>
              </a:rPr>
              <a:t>in </a:t>
            </a:r>
            <a:r>
              <a:rPr sz="2800" spc="-5" dirty="0">
                <a:latin typeface="Calibri" panose="020F0502020204030204"/>
                <a:cs typeface="Calibri" panose="020F0502020204030204"/>
              </a:rPr>
              <a:t>a </a:t>
            </a:r>
            <a:r>
              <a:rPr sz="2800" spc="114" dirty="0">
                <a:latin typeface="Calibri" panose="020F0502020204030204"/>
                <a:cs typeface="Calibri" panose="020F0502020204030204"/>
              </a:rPr>
              <a:t>calm, </a:t>
            </a:r>
            <a:r>
              <a:rPr sz="2800" spc="130" dirty="0">
                <a:latin typeface="Calibri" panose="020F0502020204030204"/>
                <a:cs typeface="Calibri" panose="020F0502020204030204"/>
              </a:rPr>
              <a:t>confident </a:t>
            </a:r>
            <a:r>
              <a:rPr sz="2800" spc="105" dirty="0">
                <a:latin typeface="Calibri" panose="020F0502020204030204"/>
                <a:cs typeface="Calibri" panose="020F0502020204030204"/>
              </a:rPr>
              <a:t>and </a:t>
            </a:r>
            <a:r>
              <a:rPr sz="2800" spc="135" dirty="0">
                <a:latin typeface="Calibri" panose="020F0502020204030204"/>
                <a:cs typeface="Calibri" panose="020F0502020204030204"/>
              </a:rPr>
              <a:t>respectful </a:t>
            </a:r>
            <a:r>
              <a:rPr sz="2800" spc="140" dirty="0">
                <a:latin typeface="Calibri" panose="020F0502020204030204"/>
                <a:cs typeface="Calibri" panose="020F0502020204030204"/>
              </a:rPr>
              <a:t> </a:t>
            </a:r>
            <a:r>
              <a:rPr sz="2800" spc="150" dirty="0">
                <a:latin typeface="Calibri" panose="020F0502020204030204"/>
                <a:cs typeface="Calibri" panose="020F0502020204030204"/>
              </a:rPr>
              <a:t>demeanor </a:t>
            </a:r>
            <a:r>
              <a:rPr sz="2800" spc="145" dirty="0">
                <a:latin typeface="Calibri" panose="020F0502020204030204"/>
                <a:cs typeface="Calibri" panose="020F0502020204030204"/>
              </a:rPr>
              <a:t>without </a:t>
            </a:r>
            <a:r>
              <a:rPr sz="2800" spc="135" dirty="0">
                <a:latin typeface="Calibri" panose="020F0502020204030204"/>
                <a:cs typeface="Calibri" panose="020F0502020204030204"/>
              </a:rPr>
              <a:t>being </a:t>
            </a:r>
            <a:r>
              <a:rPr sz="2800" spc="140" dirty="0">
                <a:latin typeface="Calibri" panose="020F0502020204030204"/>
                <a:cs typeface="Calibri" panose="020F0502020204030204"/>
              </a:rPr>
              <a:t>either </a:t>
            </a:r>
            <a:r>
              <a:rPr sz="2800" spc="150" dirty="0">
                <a:latin typeface="Calibri" panose="020F0502020204030204"/>
                <a:cs typeface="Calibri" panose="020F0502020204030204"/>
              </a:rPr>
              <a:t>aggressive, </a:t>
            </a:r>
            <a:r>
              <a:rPr sz="2800" spc="85" dirty="0">
                <a:latin typeface="Calibri" panose="020F0502020204030204"/>
                <a:cs typeface="Calibri" panose="020F0502020204030204"/>
              </a:rPr>
              <a:t>or </a:t>
            </a:r>
            <a:r>
              <a:rPr sz="2800" spc="150" dirty="0">
                <a:latin typeface="Calibri" panose="020F0502020204030204"/>
                <a:cs typeface="Calibri" panose="020F0502020204030204"/>
              </a:rPr>
              <a:t>passively </a:t>
            </a:r>
            <a:r>
              <a:rPr sz="2800" spc="155" dirty="0">
                <a:latin typeface="Calibri" panose="020F0502020204030204"/>
                <a:cs typeface="Calibri" panose="020F0502020204030204"/>
              </a:rPr>
              <a:t> </a:t>
            </a:r>
            <a:r>
              <a:rPr sz="2800" spc="-10" dirty="0">
                <a:latin typeface="Calibri" panose="020F0502020204030204"/>
                <a:cs typeface="Calibri" panose="020F0502020204030204"/>
              </a:rPr>
              <a:t>accepting </a:t>
            </a:r>
            <a:r>
              <a:rPr sz="2800" spc="-15" dirty="0">
                <a:latin typeface="Calibri" panose="020F0502020204030204"/>
                <a:cs typeface="Calibri" panose="020F0502020204030204"/>
              </a:rPr>
              <a:t>wrong.</a:t>
            </a:r>
            <a:endParaRPr sz="2800">
              <a:latin typeface="Calibri" panose="020F0502020204030204"/>
              <a:cs typeface="Calibri" panose="020F0502020204030204"/>
            </a:endParaRPr>
          </a:p>
          <a:p>
            <a:pPr marL="356235" marR="5080" indent="-343535" algn="just">
              <a:lnSpc>
                <a:spcPct val="100000"/>
              </a:lnSpc>
              <a:spcBef>
                <a:spcPts val="675"/>
              </a:spcBef>
              <a:buChar char="•"/>
              <a:tabLst>
                <a:tab pos="356235" algn="l"/>
              </a:tabLst>
            </a:pPr>
            <a:r>
              <a:rPr sz="2800" spc="20" dirty="0">
                <a:latin typeface="Calibri" panose="020F0502020204030204"/>
                <a:cs typeface="Calibri" panose="020F0502020204030204"/>
              </a:rPr>
              <a:t>Assertive </a:t>
            </a:r>
            <a:r>
              <a:rPr sz="2800" spc="25" dirty="0">
                <a:latin typeface="Calibri" panose="020F0502020204030204"/>
                <a:cs typeface="Calibri" panose="020F0502020204030204"/>
              </a:rPr>
              <a:t>individuals </a:t>
            </a:r>
            <a:r>
              <a:rPr sz="2800" dirty="0">
                <a:latin typeface="Calibri" panose="020F0502020204030204"/>
                <a:cs typeface="Calibri" panose="020F0502020204030204"/>
              </a:rPr>
              <a:t>are </a:t>
            </a:r>
            <a:r>
              <a:rPr sz="2800" spc="20" dirty="0">
                <a:latin typeface="Calibri" panose="020F0502020204030204"/>
                <a:cs typeface="Calibri" panose="020F0502020204030204"/>
              </a:rPr>
              <a:t>able </a:t>
            </a:r>
            <a:r>
              <a:rPr sz="2800" spc="-5" dirty="0">
                <a:latin typeface="Calibri" panose="020F0502020204030204"/>
                <a:cs typeface="Calibri" panose="020F0502020204030204"/>
              </a:rPr>
              <a:t>to </a:t>
            </a:r>
            <a:r>
              <a:rPr sz="2800" dirty="0">
                <a:latin typeface="Calibri" panose="020F0502020204030204"/>
                <a:cs typeface="Calibri" panose="020F0502020204030204"/>
              </a:rPr>
              <a:t>get </a:t>
            </a:r>
            <a:r>
              <a:rPr sz="2800" spc="20" dirty="0">
                <a:latin typeface="Calibri" panose="020F0502020204030204"/>
                <a:cs typeface="Calibri" panose="020F0502020204030204"/>
              </a:rPr>
              <a:t>their </a:t>
            </a:r>
            <a:r>
              <a:rPr sz="2800" spc="15" dirty="0">
                <a:latin typeface="Calibri" panose="020F0502020204030204"/>
                <a:cs typeface="Calibri" panose="020F0502020204030204"/>
              </a:rPr>
              <a:t>point </a:t>
            </a:r>
            <a:r>
              <a:rPr sz="2800" spc="10" dirty="0">
                <a:latin typeface="Calibri" panose="020F0502020204030204"/>
                <a:cs typeface="Calibri" panose="020F0502020204030204"/>
              </a:rPr>
              <a:t>across </a:t>
            </a:r>
            <a:r>
              <a:rPr sz="2800" spc="20" dirty="0">
                <a:latin typeface="Calibri" panose="020F0502020204030204"/>
                <a:cs typeface="Calibri" panose="020F0502020204030204"/>
              </a:rPr>
              <a:t>without </a:t>
            </a:r>
            <a:r>
              <a:rPr sz="2800" spc="-620" dirty="0">
                <a:latin typeface="Calibri" panose="020F0502020204030204"/>
                <a:cs typeface="Calibri" panose="020F0502020204030204"/>
              </a:rPr>
              <a:t> </a:t>
            </a:r>
            <a:r>
              <a:rPr sz="2800" spc="-15" dirty="0">
                <a:latin typeface="Calibri" panose="020F0502020204030204"/>
                <a:cs typeface="Calibri" panose="020F0502020204030204"/>
              </a:rPr>
              <a:t>upsetting</a:t>
            </a:r>
            <a:r>
              <a:rPr sz="2800" spc="15" dirty="0">
                <a:latin typeface="Calibri" panose="020F0502020204030204"/>
                <a:cs typeface="Calibri" panose="020F0502020204030204"/>
              </a:rPr>
              <a:t> </a:t>
            </a:r>
            <a:r>
              <a:rPr sz="2800" spc="-15" dirty="0">
                <a:latin typeface="Calibri" panose="020F0502020204030204"/>
                <a:cs typeface="Calibri" panose="020F0502020204030204"/>
              </a:rPr>
              <a:t>others,</a:t>
            </a:r>
            <a:r>
              <a:rPr sz="2800" spc="15" dirty="0">
                <a:latin typeface="Calibri" panose="020F0502020204030204"/>
                <a:cs typeface="Calibri" panose="020F0502020204030204"/>
              </a:rPr>
              <a:t> </a:t>
            </a:r>
            <a:r>
              <a:rPr sz="2800" spc="-5" dirty="0">
                <a:latin typeface="Calibri" panose="020F0502020204030204"/>
                <a:cs typeface="Calibri" panose="020F0502020204030204"/>
              </a:rPr>
              <a:t>or</a:t>
            </a:r>
            <a:r>
              <a:rPr sz="2800" spc="-15" dirty="0">
                <a:latin typeface="Calibri" panose="020F0502020204030204"/>
                <a:cs typeface="Calibri" panose="020F0502020204030204"/>
              </a:rPr>
              <a:t> </a:t>
            </a:r>
            <a:r>
              <a:rPr sz="2800" spc="-10" dirty="0">
                <a:latin typeface="Calibri" panose="020F0502020204030204"/>
                <a:cs typeface="Calibri" panose="020F0502020204030204"/>
              </a:rPr>
              <a:t>becoming</a:t>
            </a:r>
            <a:r>
              <a:rPr sz="2800" spc="30" dirty="0">
                <a:latin typeface="Calibri" panose="020F0502020204030204"/>
                <a:cs typeface="Calibri" panose="020F0502020204030204"/>
              </a:rPr>
              <a:t> </a:t>
            </a:r>
            <a:r>
              <a:rPr sz="2800" spc="-15" dirty="0">
                <a:latin typeface="Calibri" panose="020F0502020204030204"/>
                <a:cs typeface="Calibri" panose="020F0502020204030204"/>
              </a:rPr>
              <a:t>upset</a:t>
            </a:r>
            <a:r>
              <a:rPr sz="2800" spc="10" dirty="0">
                <a:latin typeface="Calibri" panose="020F0502020204030204"/>
                <a:cs typeface="Calibri" panose="020F0502020204030204"/>
              </a:rPr>
              <a:t> </a:t>
            </a:r>
            <a:r>
              <a:rPr sz="2800" spc="-15" dirty="0">
                <a:latin typeface="Calibri" panose="020F0502020204030204"/>
                <a:cs typeface="Calibri" panose="020F0502020204030204"/>
              </a:rPr>
              <a:t>themselves.</a:t>
            </a:r>
            <a:endParaRPr sz="2800">
              <a:latin typeface="Calibri" panose="020F0502020204030204"/>
              <a:cs typeface="Calibri" panose="020F0502020204030204"/>
            </a:endParaRPr>
          </a:p>
          <a:p>
            <a:pPr marL="355600" marR="5080" indent="-342900" algn="just">
              <a:lnSpc>
                <a:spcPct val="100000"/>
              </a:lnSpc>
              <a:spcBef>
                <a:spcPts val="670"/>
              </a:spcBef>
              <a:buChar char="•"/>
              <a:tabLst>
                <a:tab pos="355600" algn="l"/>
              </a:tabLst>
            </a:pPr>
            <a:r>
              <a:rPr sz="2800" spc="15" dirty="0">
                <a:latin typeface="Calibri" panose="020F0502020204030204"/>
                <a:cs typeface="Calibri" panose="020F0502020204030204"/>
              </a:rPr>
              <a:t>Assertiveness </a:t>
            </a:r>
            <a:r>
              <a:rPr sz="2800" spc="5" dirty="0">
                <a:latin typeface="Calibri" panose="020F0502020204030204"/>
                <a:cs typeface="Calibri" panose="020F0502020204030204"/>
              </a:rPr>
              <a:t>requires overcoming </a:t>
            </a:r>
            <a:r>
              <a:rPr sz="2800" spc="10" dirty="0">
                <a:latin typeface="Calibri" panose="020F0502020204030204"/>
                <a:cs typeface="Calibri" panose="020F0502020204030204"/>
              </a:rPr>
              <a:t>psychological </a:t>
            </a:r>
            <a:r>
              <a:rPr sz="2800" spc="5" dirty="0">
                <a:latin typeface="Calibri" panose="020F0502020204030204"/>
                <a:cs typeface="Calibri" panose="020F0502020204030204"/>
              </a:rPr>
              <a:t>traits </a:t>
            </a:r>
            <a:r>
              <a:rPr sz="2800" spc="20" dirty="0">
                <a:latin typeface="Calibri" panose="020F0502020204030204"/>
                <a:cs typeface="Calibri" panose="020F0502020204030204"/>
              </a:rPr>
              <a:t>such </a:t>
            </a:r>
            <a:r>
              <a:rPr sz="2800" spc="15" dirty="0">
                <a:latin typeface="Calibri" panose="020F0502020204030204"/>
                <a:cs typeface="Calibri" panose="020F0502020204030204"/>
              </a:rPr>
              <a:t>as </a:t>
            </a:r>
            <a:r>
              <a:rPr sz="2800" spc="-620" dirty="0">
                <a:latin typeface="Calibri" panose="020F0502020204030204"/>
                <a:cs typeface="Calibri" panose="020F0502020204030204"/>
              </a:rPr>
              <a:t> </a:t>
            </a:r>
            <a:r>
              <a:rPr sz="2800" spc="40" dirty="0">
                <a:latin typeface="Calibri" panose="020F0502020204030204"/>
                <a:cs typeface="Calibri" panose="020F0502020204030204"/>
              </a:rPr>
              <a:t>extreme </a:t>
            </a:r>
            <a:r>
              <a:rPr sz="2800" spc="35" dirty="0">
                <a:latin typeface="Calibri" panose="020F0502020204030204"/>
                <a:cs typeface="Calibri" panose="020F0502020204030204"/>
              </a:rPr>
              <a:t>passivity, </a:t>
            </a:r>
            <a:r>
              <a:rPr sz="2800" spc="50" dirty="0">
                <a:latin typeface="Calibri" panose="020F0502020204030204"/>
                <a:cs typeface="Calibri" panose="020F0502020204030204"/>
              </a:rPr>
              <a:t>sensitivity </a:t>
            </a:r>
            <a:r>
              <a:rPr sz="2800" spc="15" dirty="0">
                <a:latin typeface="Calibri" panose="020F0502020204030204"/>
                <a:cs typeface="Calibri" panose="020F0502020204030204"/>
              </a:rPr>
              <a:t>to </a:t>
            </a:r>
            <a:r>
              <a:rPr sz="2800" spc="55" dirty="0">
                <a:latin typeface="Calibri" panose="020F0502020204030204"/>
                <a:cs typeface="Calibri" panose="020F0502020204030204"/>
              </a:rPr>
              <a:t>criticism, </a:t>
            </a:r>
            <a:r>
              <a:rPr sz="2800" spc="20" dirty="0">
                <a:latin typeface="Calibri" panose="020F0502020204030204"/>
                <a:cs typeface="Calibri" panose="020F0502020204030204"/>
              </a:rPr>
              <a:t>anxiety,</a:t>
            </a:r>
            <a:r>
              <a:rPr sz="2800" spc="25" dirty="0">
                <a:latin typeface="Calibri" panose="020F0502020204030204"/>
                <a:cs typeface="Calibri" panose="020F0502020204030204"/>
              </a:rPr>
              <a:t> </a:t>
            </a:r>
            <a:r>
              <a:rPr sz="2800" spc="60" dirty="0">
                <a:latin typeface="Calibri" panose="020F0502020204030204"/>
                <a:cs typeface="Calibri" panose="020F0502020204030204"/>
              </a:rPr>
              <a:t>insecurity </a:t>
            </a:r>
            <a:r>
              <a:rPr sz="2800" spc="65" dirty="0">
                <a:latin typeface="Calibri" panose="020F0502020204030204"/>
                <a:cs typeface="Calibri" panose="020F0502020204030204"/>
              </a:rPr>
              <a:t> </a:t>
            </a:r>
            <a:r>
              <a:rPr sz="2800" spc="30" dirty="0">
                <a:latin typeface="Calibri" panose="020F0502020204030204"/>
                <a:cs typeface="Calibri" panose="020F0502020204030204"/>
              </a:rPr>
              <a:t>and </a:t>
            </a:r>
            <a:r>
              <a:rPr sz="2800" spc="25" dirty="0">
                <a:latin typeface="Calibri" panose="020F0502020204030204"/>
                <a:cs typeface="Calibri" panose="020F0502020204030204"/>
              </a:rPr>
              <a:t>low </a:t>
            </a:r>
            <a:r>
              <a:rPr sz="2800" spc="40" dirty="0">
                <a:latin typeface="Calibri" panose="020F0502020204030204"/>
                <a:cs typeface="Calibri" panose="020F0502020204030204"/>
              </a:rPr>
              <a:t>self-esteem. </a:t>
            </a:r>
            <a:r>
              <a:rPr sz="2800" spc="35" dirty="0">
                <a:latin typeface="Calibri" panose="020F0502020204030204"/>
                <a:cs typeface="Calibri" panose="020F0502020204030204"/>
              </a:rPr>
              <a:t>Self </a:t>
            </a:r>
            <a:r>
              <a:rPr sz="2800" spc="40" dirty="0">
                <a:latin typeface="Calibri" panose="020F0502020204030204"/>
                <a:cs typeface="Calibri" panose="020F0502020204030204"/>
              </a:rPr>
              <a:t>confidence </a:t>
            </a:r>
            <a:r>
              <a:rPr sz="2800" spc="25" dirty="0">
                <a:latin typeface="Calibri" panose="020F0502020204030204"/>
                <a:cs typeface="Calibri" panose="020F0502020204030204"/>
              </a:rPr>
              <a:t>is </a:t>
            </a:r>
            <a:r>
              <a:rPr sz="2800" spc="35" dirty="0">
                <a:latin typeface="Calibri" panose="020F0502020204030204"/>
                <a:cs typeface="Calibri" panose="020F0502020204030204"/>
              </a:rPr>
              <a:t>the </a:t>
            </a:r>
            <a:r>
              <a:rPr sz="2800" spc="25" dirty="0">
                <a:latin typeface="Calibri" panose="020F0502020204030204"/>
                <a:cs typeface="Calibri" panose="020F0502020204030204"/>
              </a:rPr>
              <a:t>first step </a:t>
            </a:r>
            <a:r>
              <a:rPr sz="2800" spc="30" dirty="0">
                <a:latin typeface="Calibri" panose="020F0502020204030204"/>
                <a:cs typeface="Calibri" panose="020F0502020204030204"/>
              </a:rPr>
              <a:t>towards </a:t>
            </a:r>
            <a:r>
              <a:rPr sz="2800" spc="35" dirty="0">
                <a:latin typeface="Calibri" panose="020F0502020204030204"/>
                <a:cs typeface="Calibri" panose="020F0502020204030204"/>
              </a:rPr>
              <a:t> </a:t>
            </a:r>
            <a:r>
              <a:rPr sz="2800" spc="-10" dirty="0">
                <a:latin typeface="Calibri" panose="020F0502020204030204"/>
                <a:cs typeface="Calibri" panose="020F0502020204030204"/>
              </a:rPr>
              <a:t>assertiveness.</a:t>
            </a:r>
            <a:endParaRPr sz="2800">
              <a:latin typeface="Calibri" panose="020F0502020204030204"/>
              <a:cs typeface="Calibri" panose="020F0502020204030204"/>
            </a:endParaRPr>
          </a:p>
          <a:p>
            <a:pPr marL="355600" marR="5715" indent="-342900" algn="just">
              <a:lnSpc>
                <a:spcPct val="100000"/>
              </a:lnSpc>
              <a:spcBef>
                <a:spcPts val="675"/>
              </a:spcBef>
              <a:buSzPct val="64000"/>
              <a:buFont typeface="Calibri" panose="020F0502020204030204"/>
              <a:buChar char="•"/>
              <a:tabLst>
                <a:tab pos="629285" algn="l"/>
              </a:tabLst>
            </a:pPr>
            <a:r>
              <a:rPr dirty="0"/>
              <a:t>	</a:t>
            </a:r>
            <a:r>
              <a:rPr sz="2800" spc="130" dirty="0">
                <a:latin typeface="Calibri" panose="020F0502020204030204"/>
                <a:cs typeface="Calibri" panose="020F0502020204030204"/>
              </a:rPr>
              <a:t>They </a:t>
            </a:r>
            <a:r>
              <a:rPr sz="2800" spc="114" dirty="0">
                <a:latin typeface="Calibri" panose="020F0502020204030204"/>
                <a:cs typeface="Calibri" panose="020F0502020204030204"/>
              </a:rPr>
              <a:t>have </a:t>
            </a:r>
            <a:r>
              <a:rPr sz="2800" spc="155" dirty="0">
                <a:latin typeface="Calibri" panose="020F0502020204030204"/>
                <a:cs typeface="Calibri" panose="020F0502020204030204"/>
              </a:rPr>
              <a:t>confidence </a:t>
            </a:r>
            <a:r>
              <a:rPr sz="2800" spc="85" dirty="0">
                <a:latin typeface="Calibri" panose="020F0502020204030204"/>
                <a:cs typeface="Calibri" panose="020F0502020204030204"/>
              </a:rPr>
              <a:t>in </a:t>
            </a:r>
            <a:r>
              <a:rPr sz="2800" spc="160" dirty="0">
                <a:latin typeface="Calibri" panose="020F0502020204030204"/>
                <a:cs typeface="Calibri" panose="020F0502020204030204"/>
              </a:rPr>
              <a:t>themselves. </a:t>
            </a:r>
            <a:r>
              <a:rPr sz="2800" spc="130" dirty="0">
                <a:latin typeface="Calibri" panose="020F0502020204030204"/>
                <a:cs typeface="Calibri" panose="020F0502020204030204"/>
              </a:rPr>
              <a:t>They know </a:t>
            </a:r>
            <a:r>
              <a:rPr sz="2800" spc="150" dirty="0">
                <a:latin typeface="Calibri" panose="020F0502020204030204"/>
                <a:cs typeface="Calibri" panose="020F0502020204030204"/>
              </a:rPr>
              <a:t>their </a:t>
            </a:r>
            <a:r>
              <a:rPr sz="2800" spc="155" dirty="0">
                <a:latin typeface="Calibri" panose="020F0502020204030204"/>
                <a:cs typeface="Calibri" panose="020F0502020204030204"/>
              </a:rPr>
              <a:t> </a:t>
            </a:r>
            <a:r>
              <a:rPr sz="2800" spc="-15" dirty="0">
                <a:latin typeface="Calibri" panose="020F0502020204030204"/>
                <a:cs typeface="Calibri" panose="020F0502020204030204"/>
              </a:rPr>
              <a:t>boundaries,</a:t>
            </a:r>
            <a:r>
              <a:rPr sz="2800" spc="25" dirty="0">
                <a:latin typeface="Calibri" panose="020F0502020204030204"/>
                <a:cs typeface="Calibri" panose="020F0502020204030204"/>
              </a:rPr>
              <a:t> </a:t>
            </a:r>
            <a:r>
              <a:rPr sz="2800" spc="-15" dirty="0">
                <a:latin typeface="Calibri" panose="020F0502020204030204"/>
                <a:cs typeface="Calibri" panose="020F0502020204030204"/>
              </a:rPr>
              <a:t>what</a:t>
            </a:r>
            <a:r>
              <a:rPr sz="2800" spc="-5" dirty="0">
                <a:latin typeface="Calibri" panose="020F0502020204030204"/>
                <a:cs typeface="Calibri" panose="020F0502020204030204"/>
              </a:rPr>
              <a:t> </a:t>
            </a:r>
            <a:r>
              <a:rPr sz="2800" spc="-15" dirty="0">
                <a:latin typeface="Calibri" panose="020F0502020204030204"/>
                <a:cs typeface="Calibri" panose="020F0502020204030204"/>
              </a:rPr>
              <a:t>they</a:t>
            </a:r>
            <a:r>
              <a:rPr sz="2800" dirty="0">
                <a:latin typeface="Calibri" panose="020F0502020204030204"/>
                <a:cs typeface="Calibri" panose="020F0502020204030204"/>
              </a:rPr>
              <a:t> </a:t>
            </a:r>
            <a:r>
              <a:rPr sz="2800" spc="-35" dirty="0">
                <a:latin typeface="Calibri" panose="020F0502020204030204"/>
                <a:cs typeface="Calibri" panose="020F0502020204030204"/>
              </a:rPr>
              <a:t>like</a:t>
            </a:r>
            <a:r>
              <a:rPr sz="2800" spc="15" dirty="0">
                <a:latin typeface="Calibri" panose="020F0502020204030204"/>
                <a:cs typeface="Calibri" panose="020F0502020204030204"/>
              </a:rPr>
              <a:t> </a:t>
            </a:r>
            <a:r>
              <a:rPr sz="2800" spc="-10" dirty="0">
                <a:latin typeface="Calibri" panose="020F0502020204030204"/>
                <a:cs typeface="Calibri" panose="020F0502020204030204"/>
              </a:rPr>
              <a:t>and</a:t>
            </a:r>
            <a:r>
              <a:rPr sz="2800" dirty="0">
                <a:latin typeface="Calibri" panose="020F0502020204030204"/>
                <a:cs typeface="Calibri" panose="020F0502020204030204"/>
              </a:rPr>
              <a:t> </a:t>
            </a:r>
            <a:r>
              <a:rPr sz="2800" spc="-15" dirty="0">
                <a:latin typeface="Calibri" panose="020F0502020204030204"/>
                <a:cs typeface="Calibri" panose="020F0502020204030204"/>
              </a:rPr>
              <a:t>what</a:t>
            </a:r>
            <a:r>
              <a:rPr sz="2800" spc="-5" dirty="0">
                <a:latin typeface="Calibri" panose="020F0502020204030204"/>
                <a:cs typeface="Calibri" panose="020F0502020204030204"/>
              </a:rPr>
              <a:t> </a:t>
            </a:r>
            <a:r>
              <a:rPr sz="2800" spc="-20" dirty="0">
                <a:latin typeface="Calibri" panose="020F0502020204030204"/>
                <a:cs typeface="Calibri" panose="020F0502020204030204"/>
              </a:rPr>
              <a:t>you</a:t>
            </a:r>
            <a:r>
              <a:rPr sz="2800" spc="10" dirty="0">
                <a:latin typeface="Calibri" panose="020F0502020204030204"/>
                <a:cs typeface="Calibri" panose="020F0502020204030204"/>
              </a:rPr>
              <a:t> </a:t>
            </a:r>
            <a:r>
              <a:rPr sz="2800" spc="-10" dirty="0">
                <a:latin typeface="Calibri" panose="020F0502020204030204"/>
                <a:cs typeface="Calibri" panose="020F0502020204030204"/>
              </a:rPr>
              <a:t>don’t</a:t>
            </a:r>
            <a:r>
              <a:rPr sz="2800" spc="25" dirty="0">
                <a:latin typeface="Calibri" panose="020F0502020204030204"/>
                <a:cs typeface="Calibri" panose="020F0502020204030204"/>
              </a:rPr>
              <a:t> </a:t>
            </a:r>
            <a:r>
              <a:rPr sz="2800" spc="-30" dirty="0">
                <a:latin typeface="Calibri" panose="020F0502020204030204"/>
                <a:cs typeface="Calibri" panose="020F0502020204030204"/>
              </a:rPr>
              <a:t>like.</a:t>
            </a:r>
            <a:endParaRPr sz="2800">
              <a:latin typeface="Calibri" panose="020F0502020204030204"/>
              <a:cs typeface="Calibri" panose="020F050202020403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p:nvPr/>
        </p:nvSpPr>
        <p:spPr>
          <a:xfrm>
            <a:off x="0" y="6623590"/>
            <a:ext cx="9277350" cy="153670"/>
          </a:xfrm>
          <a:prstGeom prst="rect">
            <a:avLst/>
          </a:prstGeom>
        </p:spPr>
        <p:txBody>
          <a:bodyPr vert="horz" wrap="square" lIns="0" tIns="0" rIns="0" bIns="0" rtlCol="0">
            <a:spAutoFit/>
          </a:bodyPr>
          <a:lstStyle/>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latin typeface="Arial" panose="020B0604020202020204"/>
              <a:cs typeface="Arial" panose="020B0604020202020204"/>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594" y="1049019"/>
            <a:ext cx="9291955" cy="4889500"/>
          </a:xfrm>
          <a:prstGeom prst="rect">
            <a:avLst/>
          </a:prstGeom>
        </p:spPr>
        <p:txBody>
          <a:bodyPr vert="horz" wrap="square" lIns="0" tIns="12065" rIns="0" bIns="0" rtlCol="0">
            <a:spAutoFit/>
          </a:bodyPr>
          <a:lstStyle/>
          <a:p>
            <a:pPr marL="355600" marR="5080" indent="-342900" algn="just">
              <a:lnSpc>
                <a:spcPct val="100000"/>
              </a:lnSpc>
              <a:spcBef>
                <a:spcPts val="95"/>
              </a:spcBef>
              <a:buChar char="•"/>
              <a:tabLst>
                <a:tab pos="356235" algn="l"/>
              </a:tabLst>
            </a:pPr>
            <a:r>
              <a:rPr sz="2800" spc="65" dirty="0">
                <a:latin typeface="Calibri" panose="020F0502020204030204"/>
                <a:cs typeface="Calibri" panose="020F0502020204030204"/>
              </a:rPr>
              <a:t>Submissive </a:t>
            </a:r>
            <a:r>
              <a:rPr sz="2800" spc="60" dirty="0">
                <a:latin typeface="Calibri" panose="020F0502020204030204"/>
                <a:cs typeface="Calibri" panose="020F0502020204030204"/>
              </a:rPr>
              <a:t>behavior means </a:t>
            </a:r>
            <a:r>
              <a:rPr sz="2800" spc="50" dirty="0">
                <a:latin typeface="Calibri" panose="020F0502020204030204"/>
                <a:cs typeface="Calibri" panose="020F0502020204030204"/>
              </a:rPr>
              <a:t>shying </a:t>
            </a:r>
            <a:r>
              <a:rPr sz="2800" spc="35" dirty="0">
                <a:latin typeface="Calibri" panose="020F0502020204030204"/>
                <a:cs typeface="Calibri" panose="020F0502020204030204"/>
              </a:rPr>
              <a:t>away </a:t>
            </a:r>
            <a:r>
              <a:rPr sz="2800" spc="45" dirty="0">
                <a:latin typeface="Calibri" panose="020F0502020204030204"/>
                <a:cs typeface="Calibri" panose="020F0502020204030204"/>
              </a:rPr>
              <a:t>from </a:t>
            </a:r>
            <a:r>
              <a:rPr sz="2800" spc="55" dirty="0">
                <a:latin typeface="Calibri" panose="020F0502020204030204"/>
                <a:cs typeface="Calibri" panose="020F0502020204030204"/>
              </a:rPr>
              <a:t>saying what </a:t>
            </a:r>
            <a:r>
              <a:rPr sz="2800" spc="60" dirty="0">
                <a:latin typeface="Calibri" panose="020F0502020204030204"/>
                <a:cs typeface="Calibri" panose="020F0502020204030204"/>
              </a:rPr>
              <a:t> </a:t>
            </a:r>
            <a:r>
              <a:rPr sz="2800" spc="70" dirty="0">
                <a:latin typeface="Calibri" panose="020F0502020204030204"/>
                <a:cs typeface="Calibri" panose="020F0502020204030204"/>
              </a:rPr>
              <a:t>you </a:t>
            </a:r>
            <a:r>
              <a:rPr sz="2800" spc="100" dirty="0">
                <a:latin typeface="Calibri" panose="020F0502020204030204"/>
                <a:cs typeface="Calibri" panose="020F0502020204030204"/>
              </a:rPr>
              <a:t>really </a:t>
            </a:r>
            <a:r>
              <a:rPr sz="2800" spc="95" dirty="0">
                <a:latin typeface="Calibri" panose="020F0502020204030204"/>
                <a:cs typeface="Calibri" panose="020F0502020204030204"/>
              </a:rPr>
              <a:t>mean </a:t>
            </a:r>
            <a:r>
              <a:rPr sz="2800" spc="90" dirty="0">
                <a:latin typeface="Calibri" panose="020F0502020204030204"/>
                <a:cs typeface="Calibri" panose="020F0502020204030204"/>
              </a:rPr>
              <a:t>and </a:t>
            </a:r>
            <a:r>
              <a:rPr sz="2800" spc="85" dirty="0">
                <a:latin typeface="Calibri" panose="020F0502020204030204"/>
                <a:cs typeface="Calibri" panose="020F0502020204030204"/>
              </a:rPr>
              <a:t>not </a:t>
            </a:r>
            <a:r>
              <a:rPr sz="2800" spc="105" dirty="0">
                <a:latin typeface="Calibri" panose="020F0502020204030204"/>
                <a:cs typeface="Calibri" panose="020F0502020204030204"/>
              </a:rPr>
              <a:t>seeking </a:t>
            </a:r>
            <a:r>
              <a:rPr sz="2800" spc="50" dirty="0">
                <a:latin typeface="Calibri" panose="020F0502020204030204"/>
                <a:cs typeface="Calibri" panose="020F0502020204030204"/>
              </a:rPr>
              <a:t>to </a:t>
            </a:r>
            <a:r>
              <a:rPr sz="2800" spc="105" dirty="0">
                <a:latin typeface="Calibri" panose="020F0502020204030204"/>
                <a:cs typeface="Calibri" panose="020F0502020204030204"/>
              </a:rPr>
              <a:t>achieve </a:t>
            </a:r>
            <a:r>
              <a:rPr sz="2800" spc="90" dirty="0">
                <a:latin typeface="Calibri" panose="020F0502020204030204"/>
                <a:cs typeface="Calibri" panose="020F0502020204030204"/>
              </a:rPr>
              <a:t>your </a:t>
            </a:r>
            <a:r>
              <a:rPr sz="2800" spc="110" dirty="0">
                <a:latin typeface="Calibri" panose="020F0502020204030204"/>
                <a:cs typeface="Calibri" panose="020F0502020204030204"/>
              </a:rPr>
              <a:t>needs, </a:t>
            </a:r>
            <a:r>
              <a:rPr sz="2800" spc="114" dirty="0">
                <a:latin typeface="Calibri" panose="020F0502020204030204"/>
                <a:cs typeface="Calibri" panose="020F0502020204030204"/>
              </a:rPr>
              <a:t> </a:t>
            </a:r>
            <a:r>
              <a:rPr sz="2800" spc="60" dirty="0">
                <a:latin typeface="Calibri" panose="020F0502020204030204"/>
                <a:cs typeface="Calibri" panose="020F0502020204030204"/>
              </a:rPr>
              <a:t>particularly </a:t>
            </a:r>
            <a:r>
              <a:rPr sz="2800" spc="45" dirty="0">
                <a:latin typeface="Calibri" panose="020F0502020204030204"/>
                <a:cs typeface="Calibri" panose="020F0502020204030204"/>
              </a:rPr>
              <a:t>when </a:t>
            </a:r>
            <a:r>
              <a:rPr sz="2800" spc="55" dirty="0">
                <a:latin typeface="Calibri" panose="020F0502020204030204"/>
                <a:cs typeface="Calibri" panose="020F0502020204030204"/>
              </a:rPr>
              <a:t>someone </a:t>
            </a:r>
            <a:r>
              <a:rPr sz="2800" spc="45" dirty="0">
                <a:latin typeface="Calibri" panose="020F0502020204030204"/>
                <a:cs typeface="Calibri" panose="020F0502020204030204"/>
              </a:rPr>
              <a:t>else has </a:t>
            </a:r>
            <a:r>
              <a:rPr sz="2800" spc="60" dirty="0">
                <a:latin typeface="Calibri" panose="020F0502020204030204"/>
                <a:cs typeface="Calibri" panose="020F0502020204030204"/>
              </a:rPr>
              <a:t>conflicting needs. </a:t>
            </a:r>
            <a:r>
              <a:rPr sz="2800" spc="50" dirty="0">
                <a:latin typeface="Calibri" panose="020F0502020204030204"/>
                <a:cs typeface="Calibri" panose="020F0502020204030204"/>
              </a:rPr>
              <a:t>The </a:t>
            </a:r>
            <a:r>
              <a:rPr sz="2800" spc="55" dirty="0">
                <a:latin typeface="Calibri" panose="020F0502020204030204"/>
                <a:cs typeface="Calibri" panose="020F0502020204030204"/>
              </a:rPr>
              <a:t> </a:t>
            </a:r>
            <a:r>
              <a:rPr sz="2800" spc="75" dirty="0">
                <a:latin typeface="Calibri" panose="020F0502020204030204"/>
                <a:cs typeface="Calibri" panose="020F0502020204030204"/>
              </a:rPr>
              <a:t>person </a:t>
            </a:r>
            <a:r>
              <a:rPr sz="2800" spc="70" dirty="0">
                <a:latin typeface="Calibri" panose="020F0502020204030204"/>
                <a:cs typeface="Calibri" panose="020F0502020204030204"/>
              </a:rPr>
              <a:t>avoids </a:t>
            </a:r>
            <a:r>
              <a:rPr sz="2800" spc="80" dirty="0">
                <a:latin typeface="Calibri" panose="020F0502020204030204"/>
                <a:cs typeface="Calibri" panose="020F0502020204030204"/>
              </a:rPr>
              <a:t>upsetting others </a:t>
            </a:r>
            <a:r>
              <a:rPr sz="2800" spc="85" dirty="0">
                <a:latin typeface="Calibri" panose="020F0502020204030204"/>
                <a:cs typeface="Calibri" panose="020F0502020204030204"/>
              </a:rPr>
              <a:t>either because</a:t>
            </a:r>
            <a:r>
              <a:rPr sz="2800" spc="90" dirty="0">
                <a:latin typeface="Calibri" panose="020F0502020204030204"/>
                <a:cs typeface="Calibri" panose="020F0502020204030204"/>
              </a:rPr>
              <a:t> </a:t>
            </a:r>
            <a:r>
              <a:rPr sz="2800" spc="75" dirty="0">
                <a:latin typeface="Calibri" panose="020F0502020204030204"/>
                <a:cs typeface="Calibri" panose="020F0502020204030204"/>
              </a:rPr>
              <a:t>they</a:t>
            </a:r>
            <a:r>
              <a:rPr sz="2800" spc="80" dirty="0">
                <a:latin typeface="Calibri" panose="020F0502020204030204"/>
                <a:cs typeface="Calibri" panose="020F0502020204030204"/>
              </a:rPr>
              <a:t> </a:t>
            </a:r>
            <a:r>
              <a:rPr sz="2800" spc="60" dirty="0">
                <a:latin typeface="Calibri" panose="020F0502020204030204"/>
                <a:cs typeface="Calibri" panose="020F0502020204030204"/>
              </a:rPr>
              <a:t>fear </a:t>
            </a:r>
            <a:r>
              <a:rPr sz="2800" spc="65" dirty="0">
                <a:latin typeface="Calibri" panose="020F0502020204030204"/>
                <a:cs typeface="Calibri" panose="020F0502020204030204"/>
              </a:rPr>
              <a:t> </a:t>
            </a:r>
            <a:r>
              <a:rPr sz="2800" spc="-10" dirty="0">
                <a:latin typeface="Calibri" panose="020F0502020204030204"/>
                <a:cs typeface="Calibri" panose="020F0502020204030204"/>
              </a:rPr>
              <a:t>them</a:t>
            </a:r>
            <a:r>
              <a:rPr sz="2800" spc="-20" dirty="0">
                <a:latin typeface="Calibri" panose="020F0502020204030204"/>
                <a:cs typeface="Calibri" panose="020F0502020204030204"/>
              </a:rPr>
              <a:t> </a:t>
            </a:r>
            <a:r>
              <a:rPr sz="2800" spc="-5" dirty="0">
                <a:latin typeface="Calibri" panose="020F0502020204030204"/>
                <a:cs typeface="Calibri" panose="020F0502020204030204"/>
              </a:rPr>
              <a:t>or</a:t>
            </a:r>
            <a:r>
              <a:rPr sz="2800" spc="5" dirty="0">
                <a:latin typeface="Calibri" panose="020F0502020204030204"/>
                <a:cs typeface="Calibri" panose="020F0502020204030204"/>
              </a:rPr>
              <a:t> </a:t>
            </a:r>
            <a:r>
              <a:rPr sz="2800" spc="-15" dirty="0">
                <a:latin typeface="Calibri" panose="020F0502020204030204"/>
                <a:cs typeface="Calibri" panose="020F0502020204030204"/>
              </a:rPr>
              <a:t>they</a:t>
            </a:r>
            <a:r>
              <a:rPr sz="2800" dirty="0">
                <a:latin typeface="Calibri" panose="020F0502020204030204"/>
                <a:cs typeface="Calibri" panose="020F0502020204030204"/>
              </a:rPr>
              <a:t> </a:t>
            </a:r>
            <a:r>
              <a:rPr sz="2800" spc="-25" dirty="0">
                <a:latin typeface="Calibri" panose="020F0502020204030204"/>
                <a:cs typeface="Calibri" panose="020F0502020204030204"/>
              </a:rPr>
              <a:t>fear</a:t>
            </a:r>
            <a:r>
              <a:rPr sz="2800" spc="-20" dirty="0">
                <a:latin typeface="Calibri" panose="020F0502020204030204"/>
                <a:cs typeface="Calibri" panose="020F0502020204030204"/>
              </a:rPr>
              <a:t> to</a:t>
            </a:r>
            <a:r>
              <a:rPr sz="2800" spc="-5" dirty="0">
                <a:latin typeface="Calibri" panose="020F0502020204030204"/>
                <a:cs typeface="Calibri" panose="020F0502020204030204"/>
              </a:rPr>
              <a:t> </a:t>
            </a:r>
            <a:r>
              <a:rPr sz="2800" spc="-10" dirty="0">
                <a:latin typeface="Calibri" panose="020F0502020204030204"/>
                <a:cs typeface="Calibri" panose="020F0502020204030204"/>
              </a:rPr>
              <a:t>hurt</a:t>
            </a:r>
            <a:r>
              <a:rPr sz="2800" spc="10" dirty="0">
                <a:latin typeface="Calibri" panose="020F0502020204030204"/>
                <a:cs typeface="Calibri" panose="020F0502020204030204"/>
              </a:rPr>
              <a:t> </a:t>
            </a:r>
            <a:r>
              <a:rPr sz="2800" spc="-10" dirty="0">
                <a:latin typeface="Calibri" panose="020F0502020204030204"/>
                <a:cs typeface="Calibri" panose="020F0502020204030204"/>
              </a:rPr>
              <a:t>their</a:t>
            </a:r>
            <a:r>
              <a:rPr sz="2800" spc="15" dirty="0">
                <a:latin typeface="Calibri" panose="020F0502020204030204"/>
                <a:cs typeface="Calibri" panose="020F0502020204030204"/>
              </a:rPr>
              <a:t> </a:t>
            </a:r>
            <a:r>
              <a:rPr sz="2800" spc="-15" dirty="0">
                <a:latin typeface="Calibri" panose="020F0502020204030204"/>
                <a:cs typeface="Calibri" panose="020F0502020204030204"/>
              </a:rPr>
              <a:t>feelings.</a:t>
            </a:r>
            <a:endParaRPr sz="2800">
              <a:latin typeface="Calibri" panose="020F0502020204030204"/>
              <a:cs typeface="Calibri" panose="020F0502020204030204"/>
            </a:endParaRPr>
          </a:p>
          <a:p>
            <a:pPr marL="355600" marR="6350" indent="-342900" algn="just">
              <a:lnSpc>
                <a:spcPct val="100000"/>
              </a:lnSpc>
              <a:spcBef>
                <a:spcPts val="675"/>
              </a:spcBef>
              <a:buChar char="•"/>
              <a:tabLst>
                <a:tab pos="356235" algn="l"/>
              </a:tabLst>
            </a:pPr>
            <a:r>
              <a:rPr sz="2800" spc="75" dirty="0">
                <a:latin typeface="Calibri" panose="020F0502020204030204"/>
                <a:cs typeface="Calibri" panose="020F0502020204030204"/>
              </a:rPr>
              <a:t>When </a:t>
            </a:r>
            <a:r>
              <a:rPr sz="2800" spc="85" dirty="0">
                <a:latin typeface="Calibri" panose="020F0502020204030204"/>
                <a:cs typeface="Calibri" panose="020F0502020204030204"/>
              </a:rPr>
              <a:t>things </a:t>
            </a:r>
            <a:r>
              <a:rPr sz="2800" spc="40" dirty="0">
                <a:latin typeface="Calibri" panose="020F0502020204030204"/>
                <a:cs typeface="Calibri" panose="020F0502020204030204"/>
              </a:rPr>
              <a:t>go </a:t>
            </a:r>
            <a:r>
              <a:rPr sz="2800" spc="85" dirty="0">
                <a:latin typeface="Calibri" panose="020F0502020204030204"/>
                <a:cs typeface="Calibri" panose="020F0502020204030204"/>
              </a:rPr>
              <a:t>wrong, </a:t>
            </a:r>
            <a:r>
              <a:rPr sz="2800" spc="70" dirty="0">
                <a:latin typeface="Calibri" panose="020F0502020204030204"/>
                <a:cs typeface="Calibri" panose="020F0502020204030204"/>
              </a:rPr>
              <a:t>the </a:t>
            </a:r>
            <a:r>
              <a:rPr sz="2800" spc="90" dirty="0">
                <a:latin typeface="Calibri" panose="020F0502020204030204"/>
                <a:cs typeface="Calibri" panose="020F0502020204030204"/>
              </a:rPr>
              <a:t>submissive </a:t>
            </a:r>
            <a:r>
              <a:rPr sz="2800" spc="85" dirty="0">
                <a:latin typeface="Calibri" panose="020F0502020204030204"/>
                <a:cs typeface="Calibri" panose="020F0502020204030204"/>
              </a:rPr>
              <a:t>person </a:t>
            </a:r>
            <a:r>
              <a:rPr sz="2800" spc="50" dirty="0">
                <a:latin typeface="Calibri" panose="020F0502020204030204"/>
                <a:cs typeface="Calibri" panose="020F0502020204030204"/>
              </a:rPr>
              <a:t>is </a:t>
            </a:r>
            <a:r>
              <a:rPr sz="2800" spc="70" dirty="0">
                <a:latin typeface="Calibri" panose="020F0502020204030204"/>
                <a:cs typeface="Calibri" panose="020F0502020204030204"/>
              </a:rPr>
              <a:t>likely </a:t>
            </a:r>
            <a:r>
              <a:rPr sz="2800" spc="45" dirty="0">
                <a:latin typeface="Calibri" panose="020F0502020204030204"/>
                <a:cs typeface="Calibri" panose="020F0502020204030204"/>
              </a:rPr>
              <a:t>to </a:t>
            </a:r>
            <a:r>
              <a:rPr sz="2800" spc="50" dirty="0">
                <a:latin typeface="Calibri" panose="020F0502020204030204"/>
                <a:cs typeface="Calibri" panose="020F0502020204030204"/>
              </a:rPr>
              <a:t> </a:t>
            </a:r>
            <a:r>
              <a:rPr sz="2800" spc="-10" dirty="0">
                <a:latin typeface="Calibri" panose="020F0502020204030204"/>
                <a:cs typeface="Calibri" panose="020F0502020204030204"/>
              </a:rPr>
              <a:t>assume</a:t>
            </a:r>
            <a:r>
              <a:rPr sz="2800" spc="15" dirty="0">
                <a:latin typeface="Calibri" panose="020F0502020204030204"/>
                <a:cs typeface="Calibri" panose="020F0502020204030204"/>
              </a:rPr>
              <a:t> </a:t>
            </a:r>
            <a:r>
              <a:rPr sz="2800" spc="-10" dirty="0">
                <a:latin typeface="Calibri" panose="020F0502020204030204"/>
                <a:cs typeface="Calibri" panose="020F0502020204030204"/>
              </a:rPr>
              <a:t>the</a:t>
            </a:r>
            <a:r>
              <a:rPr sz="2800" spc="15" dirty="0">
                <a:latin typeface="Calibri" panose="020F0502020204030204"/>
                <a:cs typeface="Calibri" panose="020F0502020204030204"/>
              </a:rPr>
              <a:t> </a:t>
            </a:r>
            <a:r>
              <a:rPr sz="2800" spc="-15" dirty="0">
                <a:latin typeface="Calibri" panose="020F0502020204030204"/>
                <a:cs typeface="Calibri" panose="020F0502020204030204"/>
              </a:rPr>
              <a:t>accountability</a:t>
            </a:r>
            <a:r>
              <a:rPr sz="2800" spc="20" dirty="0">
                <a:latin typeface="Calibri" panose="020F0502020204030204"/>
                <a:cs typeface="Calibri" panose="020F0502020204030204"/>
              </a:rPr>
              <a:t> </a:t>
            </a:r>
            <a:r>
              <a:rPr sz="2800" spc="-10" dirty="0">
                <a:latin typeface="Calibri" panose="020F0502020204030204"/>
                <a:cs typeface="Calibri" panose="020F0502020204030204"/>
              </a:rPr>
              <a:t>when</a:t>
            </a:r>
            <a:r>
              <a:rPr sz="2800" spc="5" dirty="0">
                <a:latin typeface="Calibri" panose="020F0502020204030204"/>
                <a:cs typeface="Calibri" panose="020F0502020204030204"/>
              </a:rPr>
              <a:t> </a:t>
            </a:r>
            <a:r>
              <a:rPr sz="2800" spc="-15" dirty="0">
                <a:latin typeface="Calibri" panose="020F0502020204030204"/>
                <a:cs typeface="Calibri" panose="020F0502020204030204"/>
              </a:rPr>
              <a:t>singled</a:t>
            </a:r>
            <a:r>
              <a:rPr sz="2800" spc="20" dirty="0">
                <a:latin typeface="Calibri" panose="020F0502020204030204"/>
                <a:cs typeface="Calibri" panose="020F0502020204030204"/>
              </a:rPr>
              <a:t> </a:t>
            </a:r>
            <a:r>
              <a:rPr sz="2800" spc="-10" dirty="0">
                <a:latin typeface="Calibri" panose="020F0502020204030204"/>
                <a:cs typeface="Calibri" panose="020F0502020204030204"/>
              </a:rPr>
              <a:t>out</a:t>
            </a:r>
            <a:r>
              <a:rPr sz="2800" spc="25" dirty="0">
                <a:latin typeface="Calibri" panose="020F0502020204030204"/>
                <a:cs typeface="Calibri" panose="020F0502020204030204"/>
              </a:rPr>
              <a:t> </a:t>
            </a:r>
            <a:r>
              <a:rPr sz="2800" spc="-15" dirty="0">
                <a:latin typeface="Calibri" panose="020F0502020204030204"/>
                <a:cs typeface="Calibri" panose="020F0502020204030204"/>
              </a:rPr>
              <a:t>by</a:t>
            </a:r>
            <a:r>
              <a:rPr sz="2800" spc="15" dirty="0">
                <a:latin typeface="Calibri" panose="020F0502020204030204"/>
                <a:cs typeface="Calibri" panose="020F0502020204030204"/>
              </a:rPr>
              <a:t> </a:t>
            </a:r>
            <a:r>
              <a:rPr sz="2800" spc="-10" dirty="0">
                <a:latin typeface="Calibri" panose="020F0502020204030204"/>
                <a:cs typeface="Calibri" panose="020F0502020204030204"/>
              </a:rPr>
              <a:t>other</a:t>
            </a:r>
            <a:r>
              <a:rPr sz="2800" spc="10" dirty="0">
                <a:latin typeface="Calibri" panose="020F0502020204030204"/>
                <a:cs typeface="Calibri" panose="020F0502020204030204"/>
              </a:rPr>
              <a:t> </a:t>
            </a:r>
            <a:r>
              <a:rPr sz="2800" spc="-15" dirty="0">
                <a:latin typeface="Calibri" panose="020F0502020204030204"/>
                <a:cs typeface="Calibri" panose="020F0502020204030204"/>
              </a:rPr>
              <a:t>people.</a:t>
            </a:r>
            <a:endParaRPr sz="2800">
              <a:latin typeface="Calibri" panose="020F0502020204030204"/>
              <a:cs typeface="Calibri" panose="020F0502020204030204"/>
            </a:endParaRPr>
          </a:p>
          <a:p>
            <a:pPr marL="354330" marR="5080" indent="-342265" algn="just">
              <a:lnSpc>
                <a:spcPct val="100000"/>
              </a:lnSpc>
              <a:spcBef>
                <a:spcPts val="670"/>
              </a:spcBef>
              <a:buChar char="•"/>
              <a:tabLst>
                <a:tab pos="354965" algn="l"/>
              </a:tabLst>
            </a:pPr>
            <a:r>
              <a:rPr sz="2800" spc="200" dirty="0">
                <a:latin typeface="Calibri" panose="020F0502020204030204"/>
                <a:cs typeface="Calibri" panose="020F0502020204030204"/>
              </a:rPr>
              <a:t>Healthy </a:t>
            </a:r>
            <a:r>
              <a:rPr sz="2800" spc="215" dirty="0">
                <a:latin typeface="Calibri" panose="020F0502020204030204"/>
                <a:cs typeface="Calibri" panose="020F0502020204030204"/>
              </a:rPr>
              <a:t>submissive </a:t>
            </a:r>
            <a:r>
              <a:rPr sz="2800" spc="220" dirty="0">
                <a:latin typeface="Calibri" panose="020F0502020204030204"/>
                <a:cs typeface="Calibri" panose="020F0502020204030204"/>
              </a:rPr>
              <a:t>relationships </a:t>
            </a:r>
            <a:r>
              <a:rPr sz="2800" spc="150" dirty="0">
                <a:latin typeface="Calibri" panose="020F0502020204030204"/>
                <a:cs typeface="Calibri" panose="020F0502020204030204"/>
              </a:rPr>
              <a:t>are </a:t>
            </a:r>
            <a:r>
              <a:rPr sz="2800" spc="220" dirty="0">
                <a:latin typeface="Calibri" panose="020F0502020204030204"/>
                <a:cs typeface="Calibri" panose="020F0502020204030204"/>
              </a:rPr>
              <a:t>conscious </a:t>
            </a:r>
            <a:r>
              <a:rPr sz="2800" spc="170" dirty="0">
                <a:latin typeface="Calibri" panose="020F0502020204030204"/>
                <a:cs typeface="Calibri" panose="020F0502020204030204"/>
              </a:rPr>
              <a:t>and </a:t>
            </a:r>
            <a:r>
              <a:rPr sz="2800" spc="175" dirty="0">
                <a:latin typeface="Calibri" panose="020F0502020204030204"/>
                <a:cs typeface="Calibri" panose="020F0502020204030204"/>
              </a:rPr>
              <a:t> </a:t>
            </a:r>
            <a:r>
              <a:rPr sz="2800" spc="-10" dirty="0">
                <a:latin typeface="Calibri" panose="020F0502020204030204"/>
                <a:cs typeface="Calibri" panose="020F0502020204030204"/>
              </a:rPr>
              <a:t>consensual; one party has </a:t>
            </a:r>
            <a:r>
              <a:rPr sz="2800" spc="-15" dirty="0">
                <a:latin typeface="Calibri" panose="020F0502020204030204"/>
                <a:cs typeface="Calibri" panose="020F0502020204030204"/>
              </a:rPr>
              <a:t>agreed </a:t>
            </a:r>
            <a:r>
              <a:rPr sz="2800" spc="-20" dirty="0">
                <a:latin typeface="Calibri" panose="020F0502020204030204"/>
                <a:cs typeface="Calibri" panose="020F0502020204030204"/>
              </a:rPr>
              <a:t>to </a:t>
            </a:r>
            <a:r>
              <a:rPr sz="2800" spc="-10" dirty="0">
                <a:latin typeface="Calibri" panose="020F0502020204030204"/>
                <a:cs typeface="Calibri" panose="020F0502020204030204"/>
              </a:rPr>
              <a:t>carry </a:t>
            </a:r>
            <a:r>
              <a:rPr sz="2800" spc="-20" dirty="0">
                <a:latin typeface="Calibri" panose="020F0502020204030204"/>
                <a:cs typeface="Calibri" panose="020F0502020204030204"/>
              </a:rPr>
              <a:t>more </a:t>
            </a:r>
            <a:r>
              <a:rPr sz="2800" spc="-15" dirty="0">
                <a:latin typeface="Calibri" panose="020F0502020204030204"/>
                <a:cs typeface="Calibri" panose="020F0502020204030204"/>
              </a:rPr>
              <a:t>power </a:t>
            </a:r>
            <a:r>
              <a:rPr sz="2800" spc="-5" dirty="0">
                <a:latin typeface="Calibri" panose="020F0502020204030204"/>
                <a:cs typeface="Calibri" panose="020F0502020204030204"/>
              </a:rPr>
              <a:t>of </a:t>
            </a:r>
            <a:r>
              <a:rPr sz="2800" spc="-10" dirty="0">
                <a:latin typeface="Calibri" panose="020F0502020204030204"/>
                <a:cs typeface="Calibri" panose="020F0502020204030204"/>
              </a:rPr>
              <a:t>one </a:t>
            </a:r>
            <a:r>
              <a:rPr sz="2800" spc="-5" dirty="0">
                <a:latin typeface="Calibri" panose="020F0502020204030204"/>
                <a:cs typeface="Calibri" panose="020F0502020204030204"/>
              </a:rPr>
              <a:t> </a:t>
            </a:r>
            <a:r>
              <a:rPr sz="2800" spc="60" dirty="0">
                <a:latin typeface="Calibri" panose="020F0502020204030204"/>
                <a:cs typeface="Calibri" panose="020F0502020204030204"/>
              </a:rPr>
              <a:t>kind </a:t>
            </a:r>
            <a:r>
              <a:rPr sz="2800" spc="40" dirty="0">
                <a:latin typeface="Calibri" panose="020F0502020204030204"/>
                <a:cs typeface="Calibri" panose="020F0502020204030204"/>
              </a:rPr>
              <a:t>or another, </a:t>
            </a:r>
            <a:r>
              <a:rPr sz="2800" spc="55" dirty="0">
                <a:latin typeface="Calibri" panose="020F0502020204030204"/>
                <a:cs typeface="Calibri" panose="020F0502020204030204"/>
              </a:rPr>
              <a:t>most </a:t>
            </a:r>
            <a:r>
              <a:rPr sz="2800" spc="60" dirty="0">
                <a:latin typeface="Calibri" panose="020F0502020204030204"/>
                <a:cs typeface="Calibri" panose="020F0502020204030204"/>
              </a:rPr>
              <a:t>often </a:t>
            </a:r>
            <a:r>
              <a:rPr sz="2800" spc="40" dirty="0">
                <a:latin typeface="Calibri" panose="020F0502020204030204"/>
                <a:cs typeface="Calibri" panose="020F0502020204030204"/>
              </a:rPr>
              <a:t>in </a:t>
            </a:r>
            <a:r>
              <a:rPr sz="2800" spc="75" dirty="0">
                <a:latin typeface="Calibri" panose="020F0502020204030204"/>
                <a:cs typeface="Calibri" panose="020F0502020204030204"/>
              </a:rPr>
              <a:t>decision </a:t>
            </a:r>
            <a:r>
              <a:rPr sz="2800" spc="70" dirty="0">
                <a:latin typeface="Calibri" panose="020F0502020204030204"/>
                <a:cs typeface="Calibri" panose="020F0502020204030204"/>
              </a:rPr>
              <a:t>making. </a:t>
            </a:r>
            <a:r>
              <a:rPr sz="2800" spc="55" dirty="0">
                <a:latin typeface="Calibri" panose="020F0502020204030204"/>
                <a:cs typeface="Calibri" panose="020F0502020204030204"/>
              </a:rPr>
              <a:t>The </a:t>
            </a:r>
            <a:r>
              <a:rPr sz="2800" spc="65" dirty="0">
                <a:latin typeface="Calibri" panose="020F0502020204030204"/>
                <a:cs typeface="Calibri" panose="020F0502020204030204"/>
              </a:rPr>
              <a:t>other </a:t>
            </a:r>
            <a:r>
              <a:rPr sz="2800" spc="70" dirty="0">
                <a:latin typeface="Calibri" panose="020F0502020204030204"/>
                <a:cs typeface="Calibri" panose="020F0502020204030204"/>
              </a:rPr>
              <a:t> </a:t>
            </a:r>
            <a:r>
              <a:rPr sz="2800" spc="-10" dirty="0">
                <a:latin typeface="Calibri" panose="020F0502020204030204"/>
                <a:cs typeface="Calibri" panose="020F0502020204030204"/>
              </a:rPr>
              <a:t>party</a:t>
            </a:r>
            <a:r>
              <a:rPr sz="2800" spc="-25" dirty="0">
                <a:latin typeface="Calibri" panose="020F0502020204030204"/>
                <a:cs typeface="Calibri" panose="020F0502020204030204"/>
              </a:rPr>
              <a:t> </a:t>
            </a:r>
            <a:r>
              <a:rPr sz="2800" spc="-10" dirty="0">
                <a:latin typeface="Calibri" panose="020F0502020204030204"/>
                <a:cs typeface="Calibri" panose="020F0502020204030204"/>
              </a:rPr>
              <a:t>has</a:t>
            </a:r>
            <a:r>
              <a:rPr sz="2800" spc="5" dirty="0">
                <a:latin typeface="Calibri" panose="020F0502020204030204"/>
                <a:cs typeface="Calibri" panose="020F0502020204030204"/>
              </a:rPr>
              <a:t> </a:t>
            </a:r>
            <a:r>
              <a:rPr sz="2800" spc="-15" dirty="0">
                <a:latin typeface="Calibri" panose="020F0502020204030204"/>
                <a:cs typeface="Calibri" panose="020F0502020204030204"/>
              </a:rPr>
              <a:t>agreed</a:t>
            </a:r>
            <a:r>
              <a:rPr sz="2800" spc="-10" dirty="0">
                <a:latin typeface="Calibri" panose="020F0502020204030204"/>
                <a:cs typeface="Calibri" panose="020F0502020204030204"/>
              </a:rPr>
              <a:t> </a:t>
            </a:r>
            <a:r>
              <a:rPr sz="2800" spc="-20" dirty="0">
                <a:latin typeface="Calibri" panose="020F0502020204030204"/>
                <a:cs typeface="Calibri" panose="020F0502020204030204"/>
              </a:rPr>
              <a:t>to</a:t>
            </a:r>
            <a:r>
              <a:rPr sz="2800" spc="-5" dirty="0">
                <a:latin typeface="Calibri" panose="020F0502020204030204"/>
                <a:cs typeface="Calibri" panose="020F0502020204030204"/>
              </a:rPr>
              <a:t> </a:t>
            </a:r>
            <a:r>
              <a:rPr sz="2800" spc="-15" dirty="0">
                <a:latin typeface="Calibri" panose="020F0502020204030204"/>
                <a:cs typeface="Calibri" panose="020F0502020204030204"/>
              </a:rPr>
              <a:t>go </a:t>
            </a:r>
            <a:r>
              <a:rPr sz="2800" spc="-10" dirty="0">
                <a:latin typeface="Calibri" panose="020F0502020204030204"/>
                <a:cs typeface="Calibri" panose="020F0502020204030204"/>
              </a:rPr>
              <a:t>along.</a:t>
            </a:r>
            <a:endParaRPr sz="2800">
              <a:latin typeface="Calibri" panose="020F0502020204030204"/>
              <a:cs typeface="Calibri" panose="020F0502020204030204"/>
            </a:endParaRPr>
          </a:p>
        </p:txBody>
      </p:sp>
      <p:sp>
        <p:nvSpPr>
          <p:cNvPr id="3" name="object 3"/>
          <p:cNvSpPr txBox="1">
            <a:spLocks noGrp="1"/>
          </p:cNvSpPr>
          <p:nvPr>
            <p:ph type="title"/>
          </p:nvPr>
        </p:nvSpPr>
        <p:spPr>
          <a:xfrm>
            <a:off x="2899981" y="69723"/>
            <a:ext cx="4681855" cy="697230"/>
          </a:xfrm>
          <a:prstGeom prst="rect">
            <a:avLst/>
          </a:prstGeom>
        </p:spPr>
        <p:txBody>
          <a:bodyPr vert="horz" wrap="square" lIns="0" tIns="13335" rIns="0" bIns="0" rtlCol="0">
            <a:spAutoFit/>
          </a:bodyPr>
          <a:lstStyle/>
          <a:p>
            <a:pPr marL="12700">
              <a:lnSpc>
                <a:spcPct val="100000"/>
              </a:lnSpc>
              <a:spcBef>
                <a:spcPts val="105"/>
              </a:spcBef>
            </a:pPr>
            <a:r>
              <a:rPr b="1" spc="-5" dirty="0">
                <a:latin typeface="Times New Roman" panose="02020603050405020304"/>
                <a:cs typeface="Times New Roman" panose="02020603050405020304"/>
              </a:rPr>
              <a:t>Submissive</a:t>
            </a:r>
            <a:r>
              <a:rPr b="1" spc="-125" dirty="0">
                <a:latin typeface="Times New Roman" panose="02020603050405020304"/>
                <a:cs typeface="Times New Roman" panose="02020603050405020304"/>
              </a:rPr>
              <a:t> </a:t>
            </a:r>
            <a:r>
              <a:rPr b="1" spc="-10" dirty="0">
                <a:latin typeface="Times New Roman" panose="02020603050405020304"/>
                <a:cs typeface="Times New Roman" panose="02020603050405020304"/>
              </a:rPr>
              <a:t>attitude</a:t>
            </a:r>
            <a:endParaRPr b="1" spc="-10" dirty="0">
              <a:latin typeface="Times New Roman" panose="02020603050405020304"/>
              <a:cs typeface="Times New Roman" panose="020206030504050203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p:nvPr/>
        </p:nvSpPr>
        <p:spPr>
          <a:xfrm>
            <a:off x="0" y="6623590"/>
            <a:ext cx="9277350" cy="153670"/>
          </a:xfrm>
          <a:prstGeom prst="rect">
            <a:avLst/>
          </a:prstGeom>
        </p:spPr>
        <p:txBody>
          <a:bodyPr vert="horz" wrap="square" lIns="0" tIns="0" rIns="0" bIns="0" rtlCol="0">
            <a:spAutoFit/>
          </a:bodyPr>
          <a:lstStyle/>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latin typeface="Arial" panose="020B0604020202020204"/>
              <a:cs typeface="Arial" panose="020B0604020202020204"/>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07645" y="995680"/>
            <a:ext cx="9527540" cy="4889500"/>
          </a:xfrm>
          <a:prstGeom prst="rect">
            <a:avLst/>
          </a:prstGeom>
        </p:spPr>
        <p:txBody>
          <a:bodyPr vert="horz" wrap="square" lIns="0" tIns="12065" rIns="0" bIns="0" rtlCol="0">
            <a:spAutoFit/>
          </a:bodyPr>
          <a:lstStyle/>
          <a:p>
            <a:pPr marL="355600" marR="5080" indent="-342900" algn="just">
              <a:lnSpc>
                <a:spcPct val="100000"/>
              </a:lnSpc>
              <a:spcBef>
                <a:spcPts val="95"/>
              </a:spcBef>
              <a:buChar char="•"/>
              <a:tabLst>
                <a:tab pos="355600" algn="l"/>
              </a:tabLst>
            </a:pPr>
            <a:r>
              <a:rPr sz="2800" spc="55" dirty="0">
                <a:latin typeface="Calibri" panose="020F0502020204030204"/>
                <a:cs typeface="Calibri" panose="020F0502020204030204"/>
              </a:rPr>
              <a:t>Submissiveness </a:t>
            </a:r>
            <a:r>
              <a:rPr sz="2800" spc="40" dirty="0">
                <a:latin typeface="Calibri" panose="020F0502020204030204"/>
                <a:cs typeface="Calibri" panose="020F0502020204030204"/>
              </a:rPr>
              <a:t>has </a:t>
            </a:r>
            <a:r>
              <a:rPr sz="2800" spc="50" dirty="0">
                <a:latin typeface="Calibri" panose="020F0502020204030204"/>
                <a:cs typeface="Calibri" panose="020F0502020204030204"/>
              </a:rPr>
              <a:t>nothing </a:t>
            </a:r>
            <a:r>
              <a:rPr sz="2800" spc="20" dirty="0">
                <a:latin typeface="Calibri" panose="020F0502020204030204"/>
                <a:cs typeface="Calibri" panose="020F0502020204030204"/>
              </a:rPr>
              <a:t>to </a:t>
            </a:r>
            <a:r>
              <a:rPr sz="2800" spc="30" dirty="0">
                <a:latin typeface="Calibri" panose="020F0502020204030204"/>
                <a:cs typeface="Calibri" panose="020F0502020204030204"/>
              </a:rPr>
              <a:t>do </a:t>
            </a:r>
            <a:r>
              <a:rPr sz="2800" spc="50" dirty="0">
                <a:latin typeface="Calibri" panose="020F0502020204030204"/>
                <a:cs typeface="Calibri" panose="020F0502020204030204"/>
              </a:rPr>
              <a:t>with </a:t>
            </a:r>
            <a:r>
              <a:rPr sz="2800" spc="35" dirty="0">
                <a:latin typeface="Calibri" panose="020F0502020204030204"/>
                <a:cs typeface="Calibri" panose="020F0502020204030204"/>
              </a:rPr>
              <a:t>equality. </a:t>
            </a:r>
            <a:r>
              <a:rPr sz="2800" spc="30" dirty="0">
                <a:latin typeface="Calibri" panose="020F0502020204030204"/>
                <a:cs typeface="Calibri" panose="020F0502020204030204"/>
              </a:rPr>
              <a:t>In </a:t>
            </a:r>
            <a:r>
              <a:rPr sz="2800" spc="-5" dirty="0">
                <a:latin typeface="Calibri" panose="020F0502020204030204"/>
                <a:cs typeface="Calibri" panose="020F0502020204030204"/>
              </a:rPr>
              <a:t>a </a:t>
            </a:r>
            <a:r>
              <a:rPr sz="2800" spc="50" dirty="0">
                <a:latin typeface="Calibri" panose="020F0502020204030204"/>
                <a:cs typeface="Calibri" panose="020F0502020204030204"/>
              </a:rPr>
              <a:t>healthy </a:t>
            </a:r>
            <a:r>
              <a:rPr sz="2800" spc="55" dirty="0">
                <a:latin typeface="Calibri" panose="020F0502020204030204"/>
                <a:cs typeface="Calibri" panose="020F0502020204030204"/>
              </a:rPr>
              <a:t> </a:t>
            </a:r>
            <a:r>
              <a:rPr sz="2800" spc="80" dirty="0">
                <a:latin typeface="Calibri" panose="020F0502020204030204"/>
                <a:cs typeface="Calibri" panose="020F0502020204030204"/>
              </a:rPr>
              <a:t>relationship </a:t>
            </a:r>
            <a:r>
              <a:rPr sz="2800" spc="65" dirty="0">
                <a:latin typeface="Calibri" panose="020F0502020204030204"/>
                <a:cs typeface="Calibri" panose="020F0502020204030204"/>
              </a:rPr>
              <a:t>where </a:t>
            </a:r>
            <a:r>
              <a:rPr sz="2800" spc="60" dirty="0">
                <a:latin typeface="Calibri" panose="020F0502020204030204"/>
                <a:cs typeface="Calibri" panose="020F0502020204030204"/>
              </a:rPr>
              <a:t>one </a:t>
            </a:r>
            <a:r>
              <a:rPr sz="2800" spc="70" dirty="0">
                <a:latin typeface="Calibri" panose="020F0502020204030204"/>
                <a:cs typeface="Calibri" panose="020F0502020204030204"/>
              </a:rPr>
              <a:t>person </a:t>
            </a:r>
            <a:r>
              <a:rPr sz="2800" spc="50" dirty="0">
                <a:latin typeface="Calibri" panose="020F0502020204030204"/>
                <a:cs typeface="Calibri" panose="020F0502020204030204"/>
              </a:rPr>
              <a:t>is in </a:t>
            </a:r>
            <a:r>
              <a:rPr sz="2800" spc="70" dirty="0">
                <a:latin typeface="Calibri" panose="020F0502020204030204"/>
                <a:cs typeface="Calibri" panose="020F0502020204030204"/>
              </a:rPr>
              <a:t>charge, </a:t>
            </a:r>
            <a:r>
              <a:rPr sz="2800" spc="60" dirty="0">
                <a:latin typeface="Calibri" panose="020F0502020204030204"/>
                <a:cs typeface="Calibri" panose="020F0502020204030204"/>
              </a:rPr>
              <a:t>the </a:t>
            </a:r>
            <a:r>
              <a:rPr sz="2800" spc="85" dirty="0">
                <a:latin typeface="Calibri" panose="020F0502020204030204"/>
                <a:cs typeface="Calibri" panose="020F0502020204030204"/>
              </a:rPr>
              <a:t>submissive </a:t>
            </a:r>
            <a:r>
              <a:rPr sz="2800" spc="90" dirty="0">
                <a:latin typeface="Calibri" panose="020F0502020204030204"/>
                <a:cs typeface="Calibri" panose="020F0502020204030204"/>
              </a:rPr>
              <a:t> </a:t>
            </a:r>
            <a:r>
              <a:rPr sz="2800" spc="20" dirty="0">
                <a:latin typeface="Calibri" panose="020F0502020204030204"/>
                <a:cs typeface="Calibri" panose="020F0502020204030204"/>
              </a:rPr>
              <a:t>person </a:t>
            </a:r>
            <a:r>
              <a:rPr sz="2800" spc="15" dirty="0">
                <a:latin typeface="Calibri" panose="020F0502020204030204"/>
                <a:cs typeface="Calibri" panose="020F0502020204030204"/>
              </a:rPr>
              <a:t>feels no </a:t>
            </a:r>
            <a:r>
              <a:rPr sz="2800" spc="20" dirty="0">
                <a:latin typeface="Calibri" panose="020F0502020204030204"/>
                <a:cs typeface="Calibri" panose="020F0502020204030204"/>
              </a:rPr>
              <a:t>threat </a:t>
            </a:r>
            <a:r>
              <a:rPr sz="2800" dirty="0">
                <a:latin typeface="Calibri" panose="020F0502020204030204"/>
                <a:cs typeface="Calibri" panose="020F0502020204030204"/>
              </a:rPr>
              <a:t>to </a:t>
            </a:r>
            <a:r>
              <a:rPr sz="2800" spc="20" dirty="0">
                <a:latin typeface="Calibri" panose="020F0502020204030204"/>
                <a:cs typeface="Calibri" panose="020F0502020204030204"/>
              </a:rPr>
              <a:t>his </a:t>
            </a:r>
            <a:r>
              <a:rPr sz="2800" spc="15" dirty="0">
                <a:latin typeface="Calibri" panose="020F0502020204030204"/>
                <a:cs typeface="Calibri" panose="020F0502020204030204"/>
              </a:rPr>
              <a:t>or </a:t>
            </a:r>
            <a:r>
              <a:rPr sz="2800" spc="20" dirty="0">
                <a:latin typeface="Calibri" panose="020F0502020204030204"/>
                <a:cs typeface="Calibri" panose="020F0502020204030204"/>
              </a:rPr>
              <a:t>her value </a:t>
            </a:r>
            <a:r>
              <a:rPr sz="2800" spc="15" dirty="0">
                <a:latin typeface="Calibri" panose="020F0502020204030204"/>
                <a:cs typeface="Calibri" panose="020F0502020204030204"/>
              </a:rPr>
              <a:t>or </a:t>
            </a:r>
            <a:r>
              <a:rPr sz="2800" spc="30" dirty="0">
                <a:latin typeface="Calibri" panose="020F0502020204030204"/>
                <a:cs typeface="Calibri" panose="020F0502020204030204"/>
              </a:rPr>
              <a:t>equal </a:t>
            </a:r>
            <a:r>
              <a:rPr sz="2800" spc="25" dirty="0">
                <a:latin typeface="Calibri" panose="020F0502020204030204"/>
                <a:cs typeface="Calibri" panose="020F0502020204030204"/>
              </a:rPr>
              <a:t>standing </a:t>
            </a:r>
            <a:r>
              <a:rPr sz="2800" spc="15" dirty="0">
                <a:latin typeface="Calibri" panose="020F0502020204030204"/>
                <a:cs typeface="Calibri" panose="020F0502020204030204"/>
              </a:rPr>
              <a:t>as </a:t>
            </a:r>
            <a:r>
              <a:rPr sz="2800" spc="20" dirty="0">
                <a:latin typeface="Calibri" panose="020F0502020204030204"/>
                <a:cs typeface="Calibri" panose="020F0502020204030204"/>
              </a:rPr>
              <a:t> </a:t>
            </a:r>
            <a:r>
              <a:rPr sz="2800" spc="-10" dirty="0">
                <a:latin typeface="Calibri" panose="020F0502020204030204"/>
                <a:cs typeface="Calibri" panose="020F0502020204030204"/>
              </a:rPr>
              <a:t>long</a:t>
            </a:r>
            <a:r>
              <a:rPr sz="2800" spc="-25" dirty="0">
                <a:latin typeface="Calibri" panose="020F0502020204030204"/>
                <a:cs typeface="Calibri" panose="020F0502020204030204"/>
              </a:rPr>
              <a:t> </a:t>
            </a:r>
            <a:r>
              <a:rPr sz="2800" spc="-5" dirty="0">
                <a:latin typeface="Calibri" panose="020F0502020204030204"/>
                <a:cs typeface="Calibri" panose="020F0502020204030204"/>
              </a:rPr>
              <a:t>as</a:t>
            </a:r>
            <a:r>
              <a:rPr sz="2800" spc="10" dirty="0">
                <a:latin typeface="Calibri" panose="020F0502020204030204"/>
                <a:cs typeface="Calibri" panose="020F0502020204030204"/>
              </a:rPr>
              <a:t> </a:t>
            </a:r>
            <a:r>
              <a:rPr sz="2800" spc="-10" dirty="0">
                <a:latin typeface="Calibri" panose="020F0502020204030204"/>
                <a:cs typeface="Calibri" panose="020F0502020204030204"/>
              </a:rPr>
              <a:t>the</a:t>
            </a:r>
            <a:r>
              <a:rPr sz="2800" spc="10" dirty="0">
                <a:latin typeface="Calibri" panose="020F0502020204030204"/>
                <a:cs typeface="Calibri" panose="020F0502020204030204"/>
              </a:rPr>
              <a:t> </a:t>
            </a:r>
            <a:r>
              <a:rPr sz="2800" spc="-20" dirty="0">
                <a:latin typeface="Calibri" panose="020F0502020204030204"/>
                <a:cs typeface="Calibri" panose="020F0502020204030204"/>
              </a:rPr>
              <a:t>roles</a:t>
            </a:r>
            <a:r>
              <a:rPr sz="2800" spc="-15" dirty="0">
                <a:latin typeface="Calibri" panose="020F0502020204030204"/>
                <a:cs typeface="Calibri" panose="020F0502020204030204"/>
              </a:rPr>
              <a:t> </a:t>
            </a:r>
            <a:r>
              <a:rPr sz="2800" spc="-5" dirty="0">
                <a:latin typeface="Calibri" panose="020F0502020204030204"/>
                <a:cs typeface="Calibri" panose="020F0502020204030204"/>
              </a:rPr>
              <a:t>each </a:t>
            </a:r>
            <a:r>
              <a:rPr sz="2800" spc="-15" dirty="0">
                <a:latin typeface="Calibri" panose="020F0502020204030204"/>
                <a:cs typeface="Calibri" panose="020F0502020204030204"/>
              </a:rPr>
              <a:t>person</a:t>
            </a:r>
            <a:r>
              <a:rPr sz="2800" spc="25" dirty="0">
                <a:latin typeface="Calibri" panose="020F0502020204030204"/>
                <a:cs typeface="Calibri" panose="020F0502020204030204"/>
              </a:rPr>
              <a:t> </a:t>
            </a:r>
            <a:r>
              <a:rPr sz="2800" spc="-30" dirty="0">
                <a:latin typeface="Calibri" panose="020F0502020204030204"/>
                <a:cs typeface="Calibri" panose="020F0502020204030204"/>
              </a:rPr>
              <a:t>plays</a:t>
            </a:r>
            <a:r>
              <a:rPr sz="2800" dirty="0">
                <a:latin typeface="Calibri" panose="020F0502020204030204"/>
                <a:cs typeface="Calibri" panose="020F0502020204030204"/>
              </a:rPr>
              <a:t> </a:t>
            </a:r>
            <a:r>
              <a:rPr sz="2800" spc="-20" dirty="0">
                <a:latin typeface="Calibri" panose="020F0502020204030204"/>
                <a:cs typeface="Calibri" panose="020F0502020204030204"/>
              </a:rPr>
              <a:t>are</a:t>
            </a:r>
            <a:r>
              <a:rPr sz="2800" spc="-5" dirty="0">
                <a:latin typeface="Calibri" panose="020F0502020204030204"/>
                <a:cs typeface="Calibri" panose="020F0502020204030204"/>
              </a:rPr>
              <a:t> </a:t>
            </a:r>
            <a:r>
              <a:rPr sz="2800" spc="-10" dirty="0">
                <a:latin typeface="Calibri" panose="020F0502020204030204"/>
                <a:cs typeface="Calibri" panose="020F0502020204030204"/>
              </a:rPr>
              <a:t>consensual.</a:t>
            </a:r>
            <a:endParaRPr sz="2800">
              <a:latin typeface="Calibri" panose="020F0502020204030204"/>
              <a:cs typeface="Calibri" panose="020F0502020204030204"/>
            </a:endParaRPr>
          </a:p>
          <a:p>
            <a:pPr marL="355600" marR="5715" indent="-343535" algn="just">
              <a:lnSpc>
                <a:spcPct val="100000"/>
              </a:lnSpc>
              <a:spcBef>
                <a:spcPts val="675"/>
              </a:spcBef>
              <a:buChar char="•"/>
              <a:tabLst>
                <a:tab pos="356235" algn="l"/>
              </a:tabLst>
            </a:pPr>
            <a:r>
              <a:rPr sz="2800" spc="5" dirty="0">
                <a:latin typeface="Calibri" panose="020F0502020204030204"/>
                <a:cs typeface="Calibri" panose="020F0502020204030204"/>
              </a:rPr>
              <a:t>Submissive people </a:t>
            </a:r>
            <a:r>
              <a:rPr sz="2800" spc="-10" dirty="0">
                <a:latin typeface="Calibri" panose="020F0502020204030204"/>
                <a:cs typeface="Calibri" panose="020F0502020204030204"/>
              </a:rPr>
              <a:t>are </a:t>
            </a:r>
            <a:r>
              <a:rPr sz="2800" spc="5" dirty="0">
                <a:latin typeface="Calibri" panose="020F0502020204030204"/>
                <a:cs typeface="Calibri" panose="020F0502020204030204"/>
              </a:rPr>
              <a:t>very </a:t>
            </a:r>
            <a:r>
              <a:rPr sz="2800" spc="-10" dirty="0">
                <a:latin typeface="Calibri" panose="020F0502020204030204"/>
                <a:cs typeface="Calibri" panose="020F0502020204030204"/>
              </a:rPr>
              <a:t>aware </a:t>
            </a:r>
            <a:r>
              <a:rPr sz="2800" spc="5" dirty="0">
                <a:latin typeface="Calibri" panose="020F0502020204030204"/>
                <a:cs typeface="Calibri" panose="020F0502020204030204"/>
              </a:rPr>
              <a:t>of </a:t>
            </a:r>
            <a:r>
              <a:rPr sz="2800" spc="10" dirty="0">
                <a:latin typeface="Calibri" panose="020F0502020204030204"/>
                <a:cs typeface="Calibri" panose="020F0502020204030204"/>
              </a:rPr>
              <a:t>the needs </a:t>
            </a:r>
            <a:r>
              <a:rPr sz="2800" spc="5" dirty="0">
                <a:latin typeface="Calibri" panose="020F0502020204030204"/>
                <a:cs typeface="Calibri" panose="020F0502020204030204"/>
              </a:rPr>
              <a:t>of others. They </a:t>
            </a:r>
            <a:r>
              <a:rPr sz="2800" spc="-620" dirty="0">
                <a:latin typeface="Calibri" panose="020F0502020204030204"/>
                <a:cs typeface="Calibri" panose="020F0502020204030204"/>
              </a:rPr>
              <a:t> </a:t>
            </a:r>
            <a:r>
              <a:rPr sz="2800" spc="70" dirty="0">
                <a:latin typeface="Calibri" panose="020F0502020204030204"/>
                <a:cs typeface="Calibri" panose="020F0502020204030204"/>
              </a:rPr>
              <a:t>find </a:t>
            </a:r>
            <a:r>
              <a:rPr sz="2800" spc="-5" dirty="0">
                <a:latin typeface="Calibri" panose="020F0502020204030204"/>
                <a:cs typeface="Calibri" panose="020F0502020204030204"/>
              </a:rPr>
              <a:t>a </a:t>
            </a:r>
            <a:r>
              <a:rPr sz="2800" spc="65" dirty="0">
                <a:latin typeface="Calibri" panose="020F0502020204030204"/>
                <a:cs typeface="Calibri" panose="020F0502020204030204"/>
              </a:rPr>
              <a:t>great </a:t>
            </a:r>
            <a:r>
              <a:rPr sz="2800" spc="70" dirty="0">
                <a:latin typeface="Calibri" panose="020F0502020204030204"/>
                <a:cs typeface="Calibri" panose="020F0502020204030204"/>
              </a:rPr>
              <a:t>deal </a:t>
            </a:r>
            <a:r>
              <a:rPr sz="2800" spc="45" dirty="0">
                <a:latin typeface="Calibri" panose="020F0502020204030204"/>
                <a:cs typeface="Calibri" panose="020F0502020204030204"/>
              </a:rPr>
              <a:t>of </a:t>
            </a:r>
            <a:r>
              <a:rPr sz="2800" spc="90" dirty="0">
                <a:latin typeface="Calibri" panose="020F0502020204030204"/>
                <a:cs typeface="Calibri" panose="020F0502020204030204"/>
              </a:rPr>
              <a:t>happiness </a:t>
            </a:r>
            <a:r>
              <a:rPr sz="2800" spc="50" dirty="0">
                <a:latin typeface="Calibri" panose="020F0502020204030204"/>
                <a:cs typeface="Calibri" panose="020F0502020204030204"/>
              </a:rPr>
              <a:t>in </a:t>
            </a:r>
            <a:r>
              <a:rPr sz="2800" spc="80" dirty="0">
                <a:latin typeface="Calibri" panose="020F0502020204030204"/>
                <a:cs typeface="Calibri" panose="020F0502020204030204"/>
              </a:rPr>
              <a:t>meeting those needs</a:t>
            </a:r>
            <a:r>
              <a:rPr sz="2800" spc="85" dirty="0">
                <a:latin typeface="Calibri" panose="020F0502020204030204"/>
                <a:cs typeface="Calibri" panose="020F0502020204030204"/>
              </a:rPr>
              <a:t> </a:t>
            </a:r>
            <a:r>
              <a:rPr sz="2800" spc="70" dirty="0">
                <a:latin typeface="Calibri" panose="020F0502020204030204"/>
                <a:cs typeface="Calibri" panose="020F0502020204030204"/>
              </a:rPr>
              <a:t>and </a:t>
            </a:r>
            <a:r>
              <a:rPr sz="2800" spc="75" dirty="0">
                <a:latin typeface="Calibri" panose="020F0502020204030204"/>
                <a:cs typeface="Calibri" panose="020F0502020204030204"/>
              </a:rPr>
              <a:t> </a:t>
            </a:r>
            <a:r>
              <a:rPr sz="2800" spc="-15" dirty="0">
                <a:latin typeface="Calibri" panose="020F0502020204030204"/>
                <a:cs typeface="Calibri" panose="020F0502020204030204"/>
              </a:rPr>
              <a:t>being</a:t>
            </a:r>
            <a:r>
              <a:rPr sz="2800" spc="-10" dirty="0">
                <a:latin typeface="Calibri" panose="020F0502020204030204"/>
                <a:cs typeface="Calibri" panose="020F0502020204030204"/>
              </a:rPr>
              <a:t> </a:t>
            </a:r>
            <a:r>
              <a:rPr sz="2800" spc="-5" dirty="0">
                <a:latin typeface="Calibri" panose="020F0502020204030204"/>
                <a:cs typeface="Calibri" panose="020F0502020204030204"/>
              </a:rPr>
              <a:t>of service.</a:t>
            </a:r>
            <a:endParaRPr sz="2800">
              <a:latin typeface="Calibri" panose="020F0502020204030204"/>
              <a:cs typeface="Calibri" panose="020F0502020204030204"/>
            </a:endParaRPr>
          </a:p>
          <a:p>
            <a:pPr marL="355600" marR="5080" indent="-343535" algn="just">
              <a:lnSpc>
                <a:spcPct val="100000"/>
              </a:lnSpc>
              <a:spcBef>
                <a:spcPts val="670"/>
              </a:spcBef>
              <a:buChar char="•"/>
              <a:tabLst>
                <a:tab pos="356235" algn="l"/>
              </a:tabLst>
            </a:pPr>
            <a:r>
              <a:rPr sz="2800" dirty="0">
                <a:latin typeface="Calibri" panose="020F0502020204030204"/>
                <a:cs typeface="Calibri" panose="020F0502020204030204"/>
              </a:rPr>
              <a:t>Healthy </a:t>
            </a:r>
            <a:r>
              <a:rPr sz="2800" spc="10" dirty="0">
                <a:latin typeface="Calibri" panose="020F0502020204030204"/>
                <a:cs typeface="Calibri" panose="020F0502020204030204"/>
              </a:rPr>
              <a:t>submissive people </a:t>
            </a:r>
            <a:r>
              <a:rPr sz="2800" spc="-5" dirty="0">
                <a:latin typeface="Calibri" panose="020F0502020204030204"/>
                <a:cs typeface="Calibri" panose="020F0502020204030204"/>
              </a:rPr>
              <a:t>are </a:t>
            </a:r>
            <a:r>
              <a:rPr sz="2800" spc="5" dirty="0">
                <a:latin typeface="Calibri" panose="020F0502020204030204"/>
                <a:cs typeface="Calibri" panose="020F0502020204030204"/>
              </a:rPr>
              <a:t>anything </a:t>
            </a:r>
            <a:r>
              <a:rPr sz="2800" spc="10" dirty="0">
                <a:latin typeface="Calibri" panose="020F0502020204030204"/>
                <a:cs typeface="Calibri" panose="020F0502020204030204"/>
              </a:rPr>
              <a:t>but </a:t>
            </a:r>
            <a:r>
              <a:rPr sz="2800" spc="-35" dirty="0">
                <a:latin typeface="Calibri" panose="020F0502020204030204"/>
                <a:cs typeface="Calibri" panose="020F0502020204030204"/>
              </a:rPr>
              <a:t>lazy. </a:t>
            </a:r>
            <a:r>
              <a:rPr sz="2800" spc="5" dirty="0">
                <a:latin typeface="Calibri" panose="020F0502020204030204"/>
                <a:cs typeface="Calibri" panose="020F0502020204030204"/>
              </a:rPr>
              <a:t>They </a:t>
            </a:r>
            <a:r>
              <a:rPr sz="2800" spc="-5" dirty="0">
                <a:latin typeface="Calibri" panose="020F0502020204030204"/>
                <a:cs typeface="Calibri" panose="020F0502020204030204"/>
              </a:rPr>
              <a:t>are </a:t>
            </a:r>
            <a:r>
              <a:rPr sz="2800" dirty="0">
                <a:latin typeface="Calibri" panose="020F0502020204030204"/>
                <a:cs typeface="Calibri" panose="020F0502020204030204"/>
              </a:rPr>
              <a:t>very </a:t>
            </a:r>
            <a:r>
              <a:rPr sz="2800" spc="-620" dirty="0">
                <a:latin typeface="Calibri" panose="020F0502020204030204"/>
                <a:cs typeface="Calibri" panose="020F0502020204030204"/>
              </a:rPr>
              <a:t> </a:t>
            </a:r>
            <a:r>
              <a:rPr sz="2800" spc="130" dirty="0">
                <a:latin typeface="Calibri" panose="020F0502020204030204"/>
                <a:cs typeface="Calibri" panose="020F0502020204030204"/>
              </a:rPr>
              <a:t>hard-working. </a:t>
            </a:r>
            <a:r>
              <a:rPr sz="2800" spc="120" dirty="0">
                <a:latin typeface="Calibri" panose="020F0502020204030204"/>
                <a:cs typeface="Calibri" panose="020F0502020204030204"/>
              </a:rPr>
              <a:t>They’re </a:t>
            </a:r>
            <a:r>
              <a:rPr sz="2800" spc="75" dirty="0">
                <a:latin typeface="Calibri" panose="020F0502020204030204"/>
                <a:cs typeface="Calibri" panose="020F0502020204030204"/>
              </a:rPr>
              <a:t>up </a:t>
            </a:r>
            <a:r>
              <a:rPr sz="2800" spc="60" dirty="0">
                <a:latin typeface="Calibri" panose="020F0502020204030204"/>
                <a:cs typeface="Calibri" panose="020F0502020204030204"/>
              </a:rPr>
              <a:t>to </a:t>
            </a:r>
            <a:r>
              <a:rPr sz="2800" spc="100" dirty="0">
                <a:latin typeface="Calibri" panose="020F0502020204030204"/>
                <a:cs typeface="Calibri" panose="020F0502020204030204"/>
              </a:rPr>
              <a:t>the </a:t>
            </a:r>
            <a:r>
              <a:rPr sz="2800" spc="105" dirty="0">
                <a:latin typeface="Calibri" panose="020F0502020204030204"/>
                <a:cs typeface="Calibri" panose="020F0502020204030204"/>
              </a:rPr>
              <a:t>task </a:t>
            </a:r>
            <a:r>
              <a:rPr sz="2800" spc="60" dirty="0">
                <a:latin typeface="Calibri" panose="020F0502020204030204"/>
                <a:cs typeface="Calibri" panose="020F0502020204030204"/>
              </a:rPr>
              <a:t>at </a:t>
            </a:r>
            <a:r>
              <a:rPr sz="2800" spc="110" dirty="0">
                <a:latin typeface="Calibri" panose="020F0502020204030204"/>
                <a:cs typeface="Calibri" panose="020F0502020204030204"/>
              </a:rPr>
              <a:t>hand </a:t>
            </a:r>
            <a:r>
              <a:rPr sz="2800" spc="100" dirty="0">
                <a:latin typeface="Calibri" panose="020F0502020204030204"/>
                <a:cs typeface="Calibri" panose="020F0502020204030204"/>
              </a:rPr>
              <a:t>and </a:t>
            </a:r>
            <a:r>
              <a:rPr sz="2800" spc="95" dirty="0">
                <a:latin typeface="Calibri" panose="020F0502020204030204"/>
                <a:cs typeface="Calibri" panose="020F0502020204030204"/>
              </a:rPr>
              <a:t>can </a:t>
            </a:r>
            <a:r>
              <a:rPr sz="2800" spc="75" dirty="0">
                <a:latin typeface="Calibri" panose="020F0502020204030204"/>
                <a:cs typeface="Calibri" panose="020F0502020204030204"/>
              </a:rPr>
              <a:t>be </a:t>
            </a:r>
            <a:r>
              <a:rPr sz="2800" spc="80" dirty="0">
                <a:latin typeface="Calibri" panose="020F0502020204030204"/>
                <a:cs typeface="Calibri" panose="020F0502020204030204"/>
              </a:rPr>
              <a:t> </a:t>
            </a:r>
            <a:r>
              <a:rPr sz="2800" spc="25" dirty="0">
                <a:latin typeface="Calibri" panose="020F0502020204030204"/>
                <a:cs typeface="Calibri" panose="020F0502020204030204"/>
              </a:rPr>
              <a:t>depended </a:t>
            </a:r>
            <a:r>
              <a:rPr sz="2800" spc="10" dirty="0">
                <a:latin typeface="Calibri" panose="020F0502020204030204"/>
                <a:cs typeface="Calibri" panose="020F0502020204030204"/>
              </a:rPr>
              <a:t>on </a:t>
            </a:r>
            <a:r>
              <a:rPr sz="2800" dirty="0">
                <a:latin typeface="Calibri" panose="020F0502020204030204"/>
                <a:cs typeface="Calibri" panose="020F0502020204030204"/>
              </a:rPr>
              <a:t>to </a:t>
            </a:r>
            <a:r>
              <a:rPr sz="2800" spc="5" dirty="0">
                <a:latin typeface="Calibri" panose="020F0502020204030204"/>
                <a:cs typeface="Calibri" panose="020F0502020204030204"/>
              </a:rPr>
              <a:t>get </a:t>
            </a:r>
            <a:r>
              <a:rPr sz="2800" spc="25" dirty="0">
                <a:latin typeface="Calibri" panose="020F0502020204030204"/>
                <a:cs typeface="Calibri" panose="020F0502020204030204"/>
              </a:rPr>
              <a:t>things done. </a:t>
            </a:r>
            <a:r>
              <a:rPr sz="2800" spc="30" dirty="0">
                <a:latin typeface="Calibri" panose="020F0502020204030204"/>
                <a:cs typeface="Calibri" panose="020F0502020204030204"/>
              </a:rPr>
              <a:t>This </a:t>
            </a:r>
            <a:r>
              <a:rPr sz="2800" spc="20" dirty="0">
                <a:latin typeface="Calibri" panose="020F0502020204030204"/>
                <a:cs typeface="Calibri" panose="020F0502020204030204"/>
              </a:rPr>
              <a:t>is </a:t>
            </a:r>
            <a:r>
              <a:rPr sz="2800" spc="25" dirty="0">
                <a:latin typeface="Calibri" panose="020F0502020204030204"/>
                <a:cs typeface="Calibri" panose="020F0502020204030204"/>
              </a:rPr>
              <a:t>because </a:t>
            </a:r>
            <a:r>
              <a:rPr sz="2800" spc="20" dirty="0">
                <a:latin typeface="Calibri" panose="020F0502020204030204"/>
                <a:cs typeface="Calibri" panose="020F0502020204030204"/>
              </a:rPr>
              <a:t>they </a:t>
            </a:r>
            <a:r>
              <a:rPr sz="2800" spc="30" dirty="0">
                <a:latin typeface="Calibri" panose="020F0502020204030204"/>
                <a:cs typeface="Calibri" panose="020F0502020204030204"/>
              </a:rPr>
              <a:t>actually </a:t>
            </a:r>
            <a:r>
              <a:rPr sz="2800" spc="35" dirty="0">
                <a:latin typeface="Calibri" panose="020F0502020204030204"/>
                <a:cs typeface="Calibri" panose="020F0502020204030204"/>
              </a:rPr>
              <a:t> </a:t>
            </a:r>
            <a:r>
              <a:rPr sz="2800" spc="-25" dirty="0">
                <a:latin typeface="Calibri" panose="020F0502020204030204"/>
                <a:cs typeface="Calibri" panose="020F0502020204030204"/>
              </a:rPr>
              <a:t>care </a:t>
            </a:r>
            <a:r>
              <a:rPr sz="2800" spc="-10" dirty="0">
                <a:latin typeface="Calibri" panose="020F0502020204030204"/>
                <a:cs typeface="Calibri" panose="020F0502020204030204"/>
              </a:rPr>
              <a:t>about</a:t>
            </a:r>
            <a:r>
              <a:rPr sz="2800" spc="20" dirty="0">
                <a:latin typeface="Calibri" panose="020F0502020204030204"/>
                <a:cs typeface="Calibri" panose="020F0502020204030204"/>
              </a:rPr>
              <a:t> </a:t>
            </a:r>
            <a:r>
              <a:rPr sz="2800" spc="-15" dirty="0">
                <a:latin typeface="Calibri" panose="020F0502020204030204"/>
                <a:cs typeface="Calibri" panose="020F0502020204030204"/>
              </a:rPr>
              <a:t>genuinely</a:t>
            </a:r>
            <a:r>
              <a:rPr sz="2800" spc="5" dirty="0">
                <a:latin typeface="Calibri" panose="020F0502020204030204"/>
                <a:cs typeface="Calibri" panose="020F0502020204030204"/>
              </a:rPr>
              <a:t> </a:t>
            </a:r>
            <a:r>
              <a:rPr sz="2800" spc="-15" dirty="0">
                <a:latin typeface="Calibri" panose="020F0502020204030204"/>
                <a:cs typeface="Calibri" panose="020F0502020204030204"/>
              </a:rPr>
              <a:t>pleasing</a:t>
            </a:r>
            <a:r>
              <a:rPr sz="2800" spc="10" dirty="0">
                <a:latin typeface="Calibri" panose="020F0502020204030204"/>
                <a:cs typeface="Calibri" panose="020F0502020204030204"/>
              </a:rPr>
              <a:t> </a:t>
            </a:r>
            <a:r>
              <a:rPr sz="2800" spc="-10" dirty="0">
                <a:latin typeface="Calibri" panose="020F0502020204030204"/>
                <a:cs typeface="Calibri" panose="020F0502020204030204"/>
              </a:rPr>
              <a:t>those</a:t>
            </a:r>
            <a:r>
              <a:rPr sz="2800" spc="25" dirty="0">
                <a:latin typeface="Calibri" panose="020F0502020204030204"/>
                <a:cs typeface="Calibri" panose="020F0502020204030204"/>
              </a:rPr>
              <a:t> </a:t>
            </a:r>
            <a:r>
              <a:rPr sz="2800" spc="-10" dirty="0">
                <a:latin typeface="Calibri" panose="020F0502020204030204"/>
                <a:cs typeface="Calibri" panose="020F0502020204030204"/>
              </a:rPr>
              <a:t>in</a:t>
            </a:r>
            <a:r>
              <a:rPr sz="2800" spc="5" dirty="0">
                <a:latin typeface="Calibri" panose="020F0502020204030204"/>
                <a:cs typeface="Calibri" panose="020F0502020204030204"/>
              </a:rPr>
              <a:t> </a:t>
            </a:r>
            <a:r>
              <a:rPr sz="2800" spc="-20" dirty="0">
                <a:latin typeface="Calibri" panose="020F0502020204030204"/>
                <a:cs typeface="Calibri" panose="020F0502020204030204"/>
              </a:rPr>
              <a:t>charge.</a:t>
            </a:r>
            <a:endParaRPr sz="2800">
              <a:latin typeface="Calibri" panose="020F0502020204030204"/>
              <a:cs typeface="Calibri" panose="020F0502020204030204"/>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p:nvPr/>
        </p:nvSpPr>
        <p:spPr>
          <a:xfrm>
            <a:off x="0" y="6623590"/>
            <a:ext cx="9277350" cy="153670"/>
          </a:xfrm>
          <a:prstGeom prst="rect">
            <a:avLst/>
          </a:prstGeom>
        </p:spPr>
        <p:txBody>
          <a:bodyPr vert="horz" wrap="square" lIns="0" tIns="0" rIns="0" bIns="0" rtlCol="0">
            <a:spAutoFit/>
          </a:bodyPr>
          <a:lstStyle/>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latin typeface="Arial" panose="020B0604020202020204"/>
              <a:cs typeface="Arial" panose="020B0604020202020204"/>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7809" y="1187132"/>
            <a:ext cx="9230360" cy="4025900"/>
          </a:xfrm>
          <a:prstGeom prst="rect">
            <a:avLst/>
          </a:prstGeom>
        </p:spPr>
        <p:txBody>
          <a:bodyPr vert="horz" wrap="square" lIns="0" tIns="12065" rIns="0" bIns="0" rtlCol="0">
            <a:spAutoFit/>
          </a:bodyPr>
          <a:lstStyle/>
          <a:p>
            <a:pPr marL="356235" marR="5080" indent="-344170">
              <a:lnSpc>
                <a:spcPct val="100000"/>
              </a:lnSpc>
              <a:spcBef>
                <a:spcPts val="95"/>
              </a:spcBef>
              <a:buChar char="•"/>
              <a:tabLst>
                <a:tab pos="356235" algn="l"/>
                <a:tab pos="356870" algn="l"/>
              </a:tabLst>
            </a:pPr>
            <a:r>
              <a:rPr sz="2800" spc="-20" dirty="0">
                <a:latin typeface="Calibri" panose="020F0502020204030204"/>
                <a:cs typeface="Calibri" panose="020F0502020204030204"/>
              </a:rPr>
              <a:t>Many</a:t>
            </a:r>
            <a:r>
              <a:rPr sz="2800" spc="55" dirty="0">
                <a:latin typeface="Calibri" panose="020F0502020204030204"/>
                <a:cs typeface="Calibri" panose="020F0502020204030204"/>
              </a:rPr>
              <a:t> </a:t>
            </a:r>
            <a:r>
              <a:rPr sz="2800" spc="-10" dirty="0">
                <a:latin typeface="Calibri" panose="020F0502020204030204"/>
                <a:cs typeface="Calibri" panose="020F0502020204030204"/>
              </a:rPr>
              <a:t>people</a:t>
            </a:r>
            <a:r>
              <a:rPr sz="2800" spc="70" dirty="0">
                <a:latin typeface="Calibri" panose="020F0502020204030204"/>
                <a:cs typeface="Calibri" panose="020F0502020204030204"/>
              </a:rPr>
              <a:t> </a:t>
            </a:r>
            <a:r>
              <a:rPr sz="2800" spc="-10" dirty="0">
                <a:latin typeface="Calibri" panose="020F0502020204030204"/>
                <a:cs typeface="Calibri" panose="020F0502020204030204"/>
              </a:rPr>
              <a:t>who</a:t>
            </a:r>
            <a:r>
              <a:rPr sz="2800" spc="80" dirty="0">
                <a:latin typeface="Calibri" panose="020F0502020204030204"/>
                <a:cs typeface="Calibri" panose="020F0502020204030204"/>
              </a:rPr>
              <a:t> </a:t>
            </a:r>
            <a:r>
              <a:rPr sz="2800" spc="-10" dirty="0">
                <a:latin typeface="Calibri" panose="020F0502020204030204"/>
                <a:cs typeface="Calibri" panose="020F0502020204030204"/>
              </a:rPr>
              <a:t>struggle</a:t>
            </a:r>
            <a:r>
              <a:rPr sz="2800" spc="75" dirty="0">
                <a:latin typeface="Calibri" panose="020F0502020204030204"/>
                <a:cs typeface="Calibri" panose="020F0502020204030204"/>
              </a:rPr>
              <a:t> </a:t>
            </a:r>
            <a:r>
              <a:rPr sz="2800" spc="-10" dirty="0">
                <a:latin typeface="Calibri" panose="020F0502020204030204"/>
                <a:cs typeface="Calibri" panose="020F0502020204030204"/>
              </a:rPr>
              <a:t>with</a:t>
            </a:r>
            <a:r>
              <a:rPr sz="2800" spc="55" dirty="0">
                <a:latin typeface="Calibri" panose="020F0502020204030204"/>
                <a:cs typeface="Calibri" panose="020F0502020204030204"/>
              </a:rPr>
              <a:t> </a:t>
            </a:r>
            <a:r>
              <a:rPr sz="2800" spc="-10" dirty="0">
                <a:latin typeface="Calibri" panose="020F0502020204030204"/>
                <a:cs typeface="Calibri" panose="020F0502020204030204"/>
              </a:rPr>
              <a:t>assertiveness</a:t>
            </a:r>
            <a:r>
              <a:rPr sz="2800" spc="60" dirty="0">
                <a:latin typeface="Calibri" panose="020F0502020204030204"/>
                <a:cs typeface="Calibri" panose="020F0502020204030204"/>
              </a:rPr>
              <a:t> </a:t>
            </a:r>
            <a:r>
              <a:rPr sz="2800" spc="-10" dirty="0">
                <a:latin typeface="Calibri" panose="020F0502020204030204"/>
                <a:cs typeface="Calibri" panose="020F0502020204030204"/>
              </a:rPr>
              <a:t>allow</a:t>
            </a:r>
            <a:r>
              <a:rPr sz="2800" spc="75" dirty="0">
                <a:latin typeface="Calibri" panose="020F0502020204030204"/>
                <a:cs typeface="Calibri" panose="020F0502020204030204"/>
              </a:rPr>
              <a:t> </a:t>
            </a:r>
            <a:r>
              <a:rPr sz="2800" spc="-15" dirty="0">
                <a:latin typeface="Calibri" panose="020F0502020204030204"/>
                <a:cs typeface="Calibri" panose="020F0502020204030204"/>
              </a:rPr>
              <a:t>others</a:t>
            </a:r>
            <a:r>
              <a:rPr sz="2800" spc="60" dirty="0">
                <a:latin typeface="Calibri" panose="020F0502020204030204"/>
                <a:cs typeface="Calibri" panose="020F0502020204030204"/>
              </a:rPr>
              <a:t> </a:t>
            </a:r>
            <a:r>
              <a:rPr sz="2800" spc="-15" dirty="0">
                <a:latin typeface="Calibri" panose="020F0502020204030204"/>
                <a:cs typeface="Calibri" panose="020F0502020204030204"/>
              </a:rPr>
              <a:t>to </a:t>
            </a:r>
            <a:r>
              <a:rPr sz="2800" spc="-620" dirty="0">
                <a:latin typeface="Calibri" panose="020F0502020204030204"/>
                <a:cs typeface="Calibri" panose="020F0502020204030204"/>
              </a:rPr>
              <a:t> </a:t>
            </a:r>
            <a:r>
              <a:rPr sz="2800" spc="-35" dirty="0">
                <a:latin typeface="Calibri" panose="020F0502020204030204"/>
                <a:cs typeface="Calibri" panose="020F0502020204030204"/>
              </a:rPr>
              <a:t>make</a:t>
            </a:r>
            <a:r>
              <a:rPr sz="2800" spc="-20" dirty="0">
                <a:latin typeface="Calibri" panose="020F0502020204030204"/>
                <a:cs typeface="Calibri" panose="020F0502020204030204"/>
              </a:rPr>
              <a:t> </a:t>
            </a:r>
            <a:r>
              <a:rPr sz="2800" spc="-10" dirty="0">
                <a:latin typeface="Calibri" panose="020F0502020204030204"/>
                <a:cs typeface="Calibri" panose="020F0502020204030204"/>
              </a:rPr>
              <a:t>decisions</a:t>
            </a:r>
            <a:r>
              <a:rPr sz="2800" spc="30" dirty="0">
                <a:latin typeface="Calibri" panose="020F0502020204030204"/>
                <a:cs typeface="Calibri" panose="020F0502020204030204"/>
              </a:rPr>
              <a:t> </a:t>
            </a:r>
            <a:r>
              <a:rPr sz="2800" spc="-30" dirty="0">
                <a:latin typeface="Calibri" panose="020F0502020204030204"/>
                <a:cs typeface="Calibri" panose="020F0502020204030204"/>
              </a:rPr>
              <a:t>for</a:t>
            </a:r>
            <a:r>
              <a:rPr sz="2800" spc="-10" dirty="0">
                <a:latin typeface="Calibri" panose="020F0502020204030204"/>
                <a:cs typeface="Calibri" panose="020F0502020204030204"/>
              </a:rPr>
              <a:t> them.</a:t>
            </a:r>
            <a:endParaRPr sz="2800">
              <a:latin typeface="Calibri" panose="020F0502020204030204"/>
              <a:cs typeface="Calibri" panose="020F0502020204030204"/>
            </a:endParaRPr>
          </a:p>
          <a:p>
            <a:pPr>
              <a:lnSpc>
                <a:spcPct val="100000"/>
              </a:lnSpc>
              <a:spcBef>
                <a:spcPts val="45"/>
              </a:spcBef>
              <a:buFont typeface="Calibri" panose="020F0502020204030204"/>
              <a:buChar char="•"/>
            </a:pPr>
            <a:endParaRPr sz="3750">
              <a:latin typeface="Calibri" panose="020F0502020204030204"/>
              <a:cs typeface="Calibri" panose="020F0502020204030204"/>
            </a:endParaRPr>
          </a:p>
          <a:p>
            <a:pPr marL="356235" marR="101600" indent="-342265">
              <a:lnSpc>
                <a:spcPct val="100000"/>
              </a:lnSpc>
              <a:buChar char="•"/>
              <a:tabLst>
                <a:tab pos="355600" algn="l"/>
                <a:tab pos="356235" algn="l"/>
                <a:tab pos="3048635" algn="l"/>
              </a:tabLst>
            </a:pPr>
            <a:r>
              <a:rPr sz="2800" spc="-15" dirty="0">
                <a:latin typeface="Calibri" panose="020F0502020204030204"/>
                <a:cs typeface="Calibri" panose="020F0502020204030204"/>
              </a:rPr>
              <a:t>They</a:t>
            </a:r>
            <a:r>
              <a:rPr sz="2800" spc="-20" dirty="0">
                <a:latin typeface="Calibri" panose="020F0502020204030204"/>
                <a:cs typeface="Calibri" panose="020F0502020204030204"/>
              </a:rPr>
              <a:t> </a:t>
            </a:r>
            <a:r>
              <a:rPr sz="2800" spc="-15" dirty="0">
                <a:latin typeface="Calibri" panose="020F0502020204030204"/>
                <a:cs typeface="Calibri" panose="020F0502020204030204"/>
              </a:rPr>
              <a:t>respect</a:t>
            </a:r>
            <a:r>
              <a:rPr sz="2800" spc="25" dirty="0">
                <a:latin typeface="Calibri" panose="020F0502020204030204"/>
                <a:cs typeface="Calibri" panose="020F0502020204030204"/>
              </a:rPr>
              <a:t> </a:t>
            </a:r>
            <a:r>
              <a:rPr sz="2800" spc="-10" dirty="0">
                <a:latin typeface="Calibri" panose="020F0502020204030204"/>
                <a:cs typeface="Calibri" panose="020F0502020204030204"/>
              </a:rPr>
              <a:t>the</a:t>
            </a:r>
            <a:r>
              <a:rPr sz="2800" spc="25" dirty="0">
                <a:latin typeface="Calibri" panose="020F0502020204030204"/>
                <a:cs typeface="Calibri" panose="020F0502020204030204"/>
              </a:rPr>
              <a:t> </a:t>
            </a:r>
            <a:r>
              <a:rPr sz="2800" spc="-15" dirty="0">
                <a:latin typeface="Calibri" panose="020F0502020204030204"/>
                <a:cs typeface="Calibri" panose="020F0502020204030204"/>
              </a:rPr>
              <a:t>opinions</a:t>
            </a:r>
            <a:r>
              <a:rPr sz="2800" spc="25" dirty="0">
                <a:latin typeface="Calibri" panose="020F0502020204030204"/>
                <a:cs typeface="Calibri" panose="020F0502020204030204"/>
              </a:rPr>
              <a:t> </a:t>
            </a:r>
            <a:r>
              <a:rPr sz="2800" spc="-5" dirty="0">
                <a:latin typeface="Calibri" panose="020F0502020204030204"/>
                <a:cs typeface="Calibri" panose="020F0502020204030204"/>
              </a:rPr>
              <a:t>of</a:t>
            </a:r>
            <a:r>
              <a:rPr sz="2800" dirty="0">
                <a:latin typeface="Calibri" panose="020F0502020204030204"/>
                <a:cs typeface="Calibri" panose="020F0502020204030204"/>
              </a:rPr>
              <a:t> </a:t>
            </a:r>
            <a:r>
              <a:rPr sz="2800" spc="-15" dirty="0">
                <a:latin typeface="Calibri" panose="020F0502020204030204"/>
                <a:cs typeface="Calibri" panose="020F0502020204030204"/>
              </a:rPr>
              <a:t>others.</a:t>
            </a:r>
            <a:r>
              <a:rPr sz="2800" spc="25" dirty="0">
                <a:latin typeface="Calibri" panose="020F0502020204030204"/>
                <a:cs typeface="Calibri" panose="020F0502020204030204"/>
              </a:rPr>
              <a:t> </a:t>
            </a:r>
            <a:r>
              <a:rPr sz="2800" spc="-10" dirty="0">
                <a:latin typeface="Calibri" panose="020F0502020204030204"/>
                <a:cs typeface="Calibri" panose="020F0502020204030204"/>
              </a:rPr>
              <a:t>Assertive</a:t>
            </a:r>
            <a:r>
              <a:rPr sz="2800" spc="30" dirty="0">
                <a:latin typeface="Calibri" panose="020F0502020204030204"/>
                <a:cs typeface="Calibri" panose="020F0502020204030204"/>
              </a:rPr>
              <a:t> </a:t>
            </a:r>
            <a:r>
              <a:rPr sz="2800" spc="-15" dirty="0">
                <a:latin typeface="Calibri" panose="020F0502020204030204"/>
                <a:cs typeface="Calibri" panose="020F0502020204030204"/>
              </a:rPr>
              <a:t>people</a:t>
            </a:r>
            <a:r>
              <a:rPr sz="2800" spc="10" dirty="0">
                <a:latin typeface="Calibri" panose="020F0502020204030204"/>
                <a:cs typeface="Calibri" panose="020F0502020204030204"/>
              </a:rPr>
              <a:t> </a:t>
            </a:r>
            <a:r>
              <a:rPr sz="2800" spc="-30" dirty="0">
                <a:latin typeface="Calibri" panose="020F0502020204030204"/>
                <a:cs typeface="Calibri" panose="020F0502020204030204"/>
              </a:rPr>
              <a:t>feel </a:t>
            </a:r>
            <a:r>
              <a:rPr sz="2800" spc="-25" dirty="0">
                <a:latin typeface="Calibri" panose="020F0502020204030204"/>
                <a:cs typeface="Calibri" panose="020F0502020204030204"/>
              </a:rPr>
              <a:t> </a:t>
            </a:r>
            <a:r>
              <a:rPr sz="2800" spc="-15" dirty="0">
                <a:latin typeface="Calibri" panose="020F0502020204030204"/>
                <a:cs typeface="Calibri" panose="020F0502020204030204"/>
              </a:rPr>
              <a:t>confident</a:t>
            </a:r>
            <a:r>
              <a:rPr sz="2800" spc="20" dirty="0">
                <a:latin typeface="Calibri" panose="020F0502020204030204"/>
                <a:cs typeface="Calibri" panose="020F0502020204030204"/>
              </a:rPr>
              <a:t> </a:t>
            </a:r>
            <a:r>
              <a:rPr sz="2800" spc="-10" dirty="0">
                <a:latin typeface="Calibri" panose="020F0502020204030204"/>
                <a:cs typeface="Calibri" panose="020F0502020204030204"/>
              </a:rPr>
              <a:t>about</a:t>
            </a:r>
            <a:r>
              <a:rPr sz="2800" spc="30" dirty="0">
                <a:latin typeface="Calibri" panose="020F0502020204030204"/>
                <a:cs typeface="Calibri" panose="020F0502020204030204"/>
              </a:rPr>
              <a:t> </a:t>
            </a:r>
            <a:r>
              <a:rPr sz="2800" spc="-10" dirty="0">
                <a:latin typeface="Calibri" panose="020F0502020204030204"/>
                <a:cs typeface="Calibri" panose="020F0502020204030204"/>
              </a:rPr>
              <a:t>their</a:t>
            </a:r>
            <a:r>
              <a:rPr sz="2800" spc="10" dirty="0">
                <a:latin typeface="Calibri" panose="020F0502020204030204"/>
                <a:cs typeface="Calibri" panose="020F0502020204030204"/>
              </a:rPr>
              <a:t> </a:t>
            </a:r>
            <a:r>
              <a:rPr sz="2800" spc="-15" dirty="0">
                <a:latin typeface="Calibri" panose="020F0502020204030204"/>
                <a:cs typeface="Calibri" panose="020F0502020204030204"/>
              </a:rPr>
              <a:t>opinions</a:t>
            </a:r>
            <a:r>
              <a:rPr sz="2800" spc="40" dirty="0">
                <a:latin typeface="Calibri" panose="020F0502020204030204"/>
                <a:cs typeface="Calibri" panose="020F0502020204030204"/>
              </a:rPr>
              <a:t> </a:t>
            </a:r>
            <a:r>
              <a:rPr sz="2800" spc="-10" dirty="0">
                <a:latin typeface="Calibri" panose="020F0502020204030204"/>
                <a:cs typeface="Calibri" panose="020F0502020204030204"/>
              </a:rPr>
              <a:t>and</a:t>
            </a:r>
            <a:r>
              <a:rPr sz="2800" spc="10" dirty="0">
                <a:latin typeface="Calibri" panose="020F0502020204030204"/>
                <a:cs typeface="Calibri" panose="020F0502020204030204"/>
              </a:rPr>
              <a:t> </a:t>
            </a:r>
            <a:r>
              <a:rPr sz="2800" spc="-20" dirty="0">
                <a:latin typeface="Calibri" panose="020F0502020204030204"/>
                <a:cs typeface="Calibri" panose="020F0502020204030204"/>
              </a:rPr>
              <a:t>beliefs</a:t>
            </a:r>
            <a:r>
              <a:rPr sz="2800" spc="10" dirty="0">
                <a:latin typeface="Calibri" panose="020F0502020204030204"/>
                <a:cs typeface="Calibri" panose="020F0502020204030204"/>
              </a:rPr>
              <a:t> </a:t>
            </a:r>
            <a:r>
              <a:rPr sz="2800" spc="-10" dirty="0">
                <a:latin typeface="Calibri" panose="020F0502020204030204"/>
                <a:cs typeface="Calibri" panose="020F0502020204030204"/>
              </a:rPr>
              <a:t>and</a:t>
            </a:r>
            <a:r>
              <a:rPr sz="2800" spc="20" dirty="0">
                <a:latin typeface="Calibri" panose="020F0502020204030204"/>
                <a:cs typeface="Calibri" panose="020F0502020204030204"/>
              </a:rPr>
              <a:t> </a:t>
            </a:r>
            <a:r>
              <a:rPr sz="2800" spc="-10" dirty="0">
                <a:latin typeface="Calibri" panose="020F0502020204030204"/>
                <a:cs typeface="Calibri" panose="020F0502020204030204"/>
              </a:rPr>
              <a:t>don’t</a:t>
            </a:r>
            <a:r>
              <a:rPr sz="2800" spc="30" dirty="0">
                <a:latin typeface="Calibri" panose="020F0502020204030204"/>
                <a:cs typeface="Calibri" panose="020F0502020204030204"/>
              </a:rPr>
              <a:t> </a:t>
            </a:r>
            <a:r>
              <a:rPr sz="2800" spc="-15" dirty="0">
                <a:latin typeface="Calibri" panose="020F0502020204030204"/>
                <a:cs typeface="Calibri" panose="020F0502020204030204"/>
              </a:rPr>
              <a:t>insult</a:t>
            </a:r>
            <a:r>
              <a:rPr sz="2800" spc="35" dirty="0">
                <a:latin typeface="Calibri" panose="020F0502020204030204"/>
                <a:cs typeface="Calibri" panose="020F0502020204030204"/>
              </a:rPr>
              <a:t> </a:t>
            </a:r>
            <a:r>
              <a:rPr sz="2800" spc="-5" dirty="0">
                <a:latin typeface="Calibri" panose="020F0502020204030204"/>
                <a:cs typeface="Calibri" panose="020F0502020204030204"/>
              </a:rPr>
              <a:t>or </a:t>
            </a:r>
            <a:r>
              <a:rPr sz="2800" spc="-620" dirty="0">
                <a:latin typeface="Calibri" panose="020F0502020204030204"/>
                <a:cs typeface="Calibri" panose="020F0502020204030204"/>
              </a:rPr>
              <a:t> </a:t>
            </a:r>
            <a:r>
              <a:rPr sz="2800" spc="-20" dirty="0">
                <a:latin typeface="Calibri" panose="020F0502020204030204"/>
                <a:cs typeface="Calibri" panose="020F0502020204030204"/>
              </a:rPr>
              <a:t>degrade</a:t>
            </a:r>
            <a:r>
              <a:rPr sz="2800" spc="-15" dirty="0">
                <a:latin typeface="Calibri" panose="020F0502020204030204"/>
                <a:cs typeface="Calibri" panose="020F0502020204030204"/>
              </a:rPr>
              <a:t> </a:t>
            </a:r>
            <a:r>
              <a:rPr sz="2800" spc="-10" dirty="0">
                <a:latin typeface="Calibri" panose="020F0502020204030204"/>
                <a:cs typeface="Calibri" panose="020F0502020204030204"/>
              </a:rPr>
              <a:t>another</a:t>
            </a:r>
            <a:r>
              <a:rPr sz="2800" spc="20" dirty="0">
                <a:latin typeface="Calibri" panose="020F0502020204030204"/>
                <a:cs typeface="Calibri" panose="020F0502020204030204"/>
              </a:rPr>
              <a:t> </a:t>
            </a:r>
            <a:r>
              <a:rPr sz="2800" spc="-35" dirty="0">
                <a:latin typeface="Calibri" panose="020F0502020204030204"/>
                <a:cs typeface="Calibri" panose="020F0502020204030204"/>
              </a:rPr>
              <a:t>person’s</a:t>
            </a:r>
            <a:r>
              <a:rPr sz="2800" spc="30" dirty="0">
                <a:latin typeface="Calibri" panose="020F0502020204030204"/>
                <a:cs typeface="Calibri" panose="020F0502020204030204"/>
              </a:rPr>
              <a:t> </a:t>
            </a:r>
            <a:r>
              <a:rPr sz="2800" spc="-15" dirty="0">
                <a:latin typeface="Calibri" panose="020F0502020204030204"/>
                <a:cs typeface="Calibri" panose="020F0502020204030204"/>
              </a:rPr>
              <a:t>opinions.</a:t>
            </a:r>
            <a:r>
              <a:rPr sz="2800" spc="35" dirty="0">
                <a:latin typeface="Calibri" panose="020F0502020204030204"/>
                <a:cs typeface="Calibri" panose="020F0502020204030204"/>
              </a:rPr>
              <a:t> </a:t>
            </a:r>
            <a:r>
              <a:rPr sz="2800" spc="-10" dirty="0">
                <a:latin typeface="Calibri" panose="020F0502020204030204"/>
                <a:cs typeface="Calibri" panose="020F0502020204030204"/>
              </a:rPr>
              <a:t>When</a:t>
            </a:r>
            <a:r>
              <a:rPr sz="2800" spc="15" dirty="0">
                <a:latin typeface="Calibri" panose="020F0502020204030204"/>
                <a:cs typeface="Calibri" panose="020F0502020204030204"/>
              </a:rPr>
              <a:t> </a:t>
            </a:r>
            <a:r>
              <a:rPr sz="2800" spc="-5" dirty="0">
                <a:latin typeface="Calibri" panose="020F0502020204030204"/>
                <a:cs typeface="Calibri" panose="020F0502020204030204"/>
              </a:rPr>
              <a:t>an</a:t>
            </a:r>
            <a:r>
              <a:rPr sz="2800" dirty="0">
                <a:latin typeface="Calibri" panose="020F0502020204030204"/>
                <a:cs typeface="Calibri" panose="020F0502020204030204"/>
              </a:rPr>
              <a:t> </a:t>
            </a:r>
            <a:r>
              <a:rPr sz="2800" spc="-10" dirty="0">
                <a:latin typeface="Calibri" panose="020F0502020204030204"/>
                <a:cs typeface="Calibri" panose="020F0502020204030204"/>
              </a:rPr>
              <a:t>assertive </a:t>
            </a:r>
            <a:r>
              <a:rPr sz="2800" spc="-5" dirty="0">
                <a:latin typeface="Calibri" panose="020F0502020204030204"/>
                <a:cs typeface="Calibri" panose="020F0502020204030204"/>
              </a:rPr>
              <a:t> </a:t>
            </a:r>
            <a:r>
              <a:rPr sz="2800" spc="-15" dirty="0">
                <a:latin typeface="Calibri" panose="020F0502020204030204"/>
                <a:cs typeface="Calibri" panose="020F0502020204030204"/>
              </a:rPr>
              <a:t>person</a:t>
            </a:r>
            <a:r>
              <a:rPr sz="2800" spc="15" dirty="0">
                <a:latin typeface="Calibri" panose="020F0502020204030204"/>
                <a:cs typeface="Calibri" panose="020F0502020204030204"/>
              </a:rPr>
              <a:t> </a:t>
            </a:r>
            <a:r>
              <a:rPr sz="2800" spc="-15" dirty="0">
                <a:latin typeface="Calibri" panose="020F0502020204030204"/>
                <a:cs typeface="Calibri" panose="020F0502020204030204"/>
              </a:rPr>
              <a:t>disagrees,	they</a:t>
            </a:r>
            <a:r>
              <a:rPr sz="2800" spc="5" dirty="0">
                <a:latin typeface="Calibri" panose="020F0502020204030204"/>
                <a:cs typeface="Calibri" panose="020F0502020204030204"/>
              </a:rPr>
              <a:t> </a:t>
            </a:r>
            <a:r>
              <a:rPr sz="2800" spc="-15" dirty="0">
                <a:latin typeface="Calibri" panose="020F0502020204030204"/>
                <a:cs typeface="Calibri" panose="020F0502020204030204"/>
              </a:rPr>
              <a:t>share</a:t>
            </a:r>
            <a:r>
              <a:rPr sz="2800" spc="10" dirty="0">
                <a:latin typeface="Calibri" panose="020F0502020204030204"/>
                <a:cs typeface="Calibri" panose="020F0502020204030204"/>
              </a:rPr>
              <a:t> </a:t>
            </a:r>
            <a:r>
              <a:rPr sz="2800" spc="-10" dirty="0">
                <a:latin typeface="Calibri" panose="020F0502020204030204"/>
                <a:cs typeface="Calibri" panose="020F0502020204030204"/>
              </a:rPr>
              <a:t>their</a:t>
            </a:r>
            <a:r>
              <a:rPr sz="2800" spc="5" dirty="0">
                <a:latin typeface="Calibri" panose="020F0502020204030204"/>
                <a:cs typeface="Calibri" panose="020F0502020204030204"/>
              </a:rPr>
              <a:t> </a:t>
            </a:r>
            <a:r>
              <a:rPr sz="2800" spc="-15" dirty="0">
                <a:latin typeface="Calibri" panose="020F0502020204030204"/>
                <a:cs typeface="Calibri" panose="020F0502020204030204"/>
              </a:rPr>
              <a:t>opinion</a:t>
            </a:r>
            <a:r>
              <a:rPr sz="2800" spc="15" dirty="0">
                <a:latin typeface="Calibri" panose="020F0502020204030204"/>
                <a:cs typeface="Calibri" panose="020F0502020204030204"/>
              </a:rPr>
              <a:t> </a:t>
            </a:r>
            <a:r>
              <a:rPr sz="2800" spc="-10" dirty="0">
                <a:latin typeface="Calibri" panose="020F0502020204030204"/>
                <a:cs typeface="Calibri" panose="020F0502020204030204"/>
              </a:rPr>
              <a:t>about</a:t>
            </a:r>
            <a:r>
              <a:rPr sz="2800" spc="15" dirty="0">
                <a:latin typeface="Calibri" panose="020F0502020204030204"/>
                <a:cs typeface="Calibri" panose="020F0502020204030204"/>
              </a:rPr>
              <a:t> </a:t>
            </a:r>
            <a:r>
              <a:rPr sz="2800" spc="-10" dirty="0">
                <a:latin typeface="Calibri" panose="020F0502020204030204"/>
                <a:cs typeface="Calibri" panose="020F0502020204030204"/>
              </a:rPr>
              <a:t>the</a:t>
            </a:r>
            <a:r>
              <a:rPr sz="2800" spc="10" dirty="0">
                <a:latin typeface="Calibri" panose="020F0502020204030204"/>
                <a:cs typeface="Calibri" panose="020F0502020204030204"/>
              </a:rPr>
              <a:t> </a:t>
            </a:r>
            <a:r>
              <a:rPr sz="2800" spc="-10" dirty="0">
                <a:latin typeface="Calibri" panose="020F0502020204030204"/>
                <a:cs typeface="Calibri" panose="020F0502020204030204"/>
              </a:rPr>
              <a:t>issue </a:t>
            </a:r>
            <a:r>
              <a:rPr sz="2800" spc="-5" dirty="0">
                <a:latin typeface="Calibri" panose="020F0502020204030204"/>
                <a:cs typeface="Calibri" panose="020F0502020204030204"/>
              </a:rPr>
              <a:t> </a:t>
            </a:r>
            <a:r>
              <a:rPr sz="2800" spc="-10" dirty="0">
                <a:latin typeface="Calibri" panose="020F0502020204030204"/>
                <a:cs typeface="Calibri" panose="020F0502020204030204"/>
              </a:rPr>
              <a:t>without</a:t>
            </a:r>
            <a:r>
              <a:rPr sz="2800" spc="10" dirty="0">
                <a:latin typeface="Calibri" panose="020F0502020204030204"/>
                <a:cs typeface="Calibri" panose="020F0502020204030204"/>
              </a:rPr>
              <a:t> </a:t>
            </a:r>
            <a:r>
              <a:rPr sz="2800" spc="-15" dirty="0">
                <a:latin typeface="Calibri" panose="020F0502020204030204"/>
                <a:cs typeface="Calibri" panose="020F0502020204030204"/>
              </a:rPr>
              <a:t>insulting</a:t>
            </a:r>
            <a:r>
              <a:rPr sz="2800" spc="40" dirty="0">
                <a:latin typeface="Calibri" panose="020F0502020204030204"/>
                <a:cs typeface="Calibri" panose="020F0502020204030204"/>
              </a:rPr>
              <a:t> </a:t>
            </a:r>
            <a:r>
              <a:rPr sz="2800" spc="-15" dirty="0">
                <a:latin typeface="Calibri" panose="020F0502020204030204"/>
                <a:cs typeface="Calibri" panose="020F0502020204030204"/>
              </a:rPr>
              <a:t>that</a:t>
            </a:r>
            <a:r>
              <a:rPr sz="2800" spc="15" dirty="0">
                <a:latin typeface="Calibri" panose="020F0502020204030204"/>
                <a:cs typeface="Calibri" panose="020F0502020204030204"/>
              </a:rPr>
              <a:t> </a:t>
            </a:r>
            <a:r>
              <a:rPr sz="2800" spc="-35" dirty="0">
                <a:latin typeface="Calibri" panose="020F0502020204030204"/>
                <a:cs typeface="Calibri" panose="020F0502020204030204"/>
              </a:rPr>
              <a:t>person’s</a:t>
            </a:r>
            <a:r>
              <a:rPr sz="2800" spc="50" dirty="0">
                <a:latin typeface="Calibri" panose="020F0502020204030204"/>
                <a:cs typeface="Calibri" panose="020F0502020204030204"/>
              </a:rPr>
              <a:t> </a:t>
            </a:r>
            <a:r>
              <a:rPr sz="2800" spc="-20" dirty="0">
                <a:latin typeface="Calibri" panose="020F0502020204030204"/>
                <a:cs typeface="Calibri" panose="020F0502020204030204"/>
              </a:rPr>
              <a:t>stance.</a:t>
            </a:r>
            <a:r>
              <a:rPr sz="2800" spc="15" dirty="0">
                <a:latin typeface="Calibri" panose="020F0502020204030204"/>
                <a:cs typeface="Calibri" panose="020F0502020204030204"/>
              </a:rPr>
              <a:t> </a:t>
            </a:r>
            <a:r>
              <a:rPr sz="2800" spc="-10" dirty="0">
                <a:latin typeface="Calibri" panose="020F0502020204030204"/>
                <a:cs typeface="Calibri" panose="020F0502020204030204"/>
              </a:rPr>
              <a:t>Assertive</a:t>
            </a:r>
            <a:r>
              <a:rPr sz="2800" spc="25" dirty="0">
                <a:latin typeface="Calibri" panose="020F0502020204030204"/>
                <a:cs typeface="Calibri" panose="020F0502020204030204"/>
              </a:rPr>
              <a:t> </a:t>
            </a:r>
            <a:r>
              <a:rPr sz="2800" spc="-15" dirty="0">
                <a:latin typeface="Calibri" panose="020F0502020204030204"/>
                <a:cs typeface="Calibri" panose="020F0502020204030204"/>
              </a:rPr>
              <a:t>individuals </a:t>
            </a:r>
            <a:r>
              <a:rPr sz="2800" spc="-10" dirty="0">
                <a:latin typeface="Calibri" panose="020F0502020204030204"/>
                <a:cs typeface="Calibri" panose="020F0502020204030204"/>
              </a:rPr>
              <a:t> </a:t>
            </a:r>
            <a:r>
              <a:rPr sz="2800" spc="-20" dirty="0">
                <a:latin typeface="Calibri" panose="020F0502020204030204"/>
                <a:cs typeface="Calibri" panose="020F0502020204030204"/>
              </a:rPr>
              <a:t>are</a:t>
            </a:r>
            <a:r>
              <a:rPr sz="2800" spc="-30" dirty="0">
                <a:latin typeface="Calibri" panose="020F0502020204030204"/>
                <a:cs typeface="Calibri" panose="020F0502020204030204"/>
              </a:rPr>
              <a:t> </a:t>
            </a:r>
            <a:r>
              <a:rPr sz="2800" spc="-15" dirty="0">
                <a:latin typeface="Calibri" panose="020F0502020204030204"/>
                <a:cs typeface="Calibri" panose="020F0502020204030204"/>
              </a:rPr>
              <a:t>good</a:t>
            </a:r>
            <a:r>
              <a:rPr sz="2800" spc="5" dirty="0">
                <a:latin typeface="Calibri" panose="020F0502020204030204"/>
                <a:cs typeface="Calibri" panose="020F0502020204030204"/>
              </a:rPr>
              <a:t> </a:t>
            </a:r>
            <a:r>
              <a:rPr sz="2800" spc="-25" dirty="0">
                <a:latin typeface="Calibri" panose="020F0502020204030204"/>
                <a:cs typeface="Calibri" panose="020F0502020204030204"/>
              </a:rPr>
              <a:t>listeners.</a:t>
            </a:r>
            <a:endParaRPr sz="2800">
              <a:latin typeface="Calibri" panose="020F0502020204030204"/>
              <a:cs typeface="Calibri" panose="020F0502020204030204"/>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p:nvPr/>
        </p:nvSpPr>
        <p:spPr>
          <a:xfrm>
            <a:off x="0" y="6623590"/>
            <a:ext cx="9277350" cy="153670"/>
          </a:xfrm>
          <a:prstGeom prst="rect">
            <a:avLst/>
          </a:prstGeom>
        </p:spPr>
        <p:txBody>
          <a:bodyPr vert="horz" wrap="square" lIns="0" tIns="0" rIns="0" bIns="0" rtlCol="0">
            <a:spAutoFit/>
          </a:bodyPr>
          <a:lstStyle/>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latin typeface="Arial" panose="020B0604020202020204"/>
              <a:cs typeface="Arial" panose="020B0604020202020204"/>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50539" y="161289"/>
            <a:ext cx="3751579" cy="514350"/>
          </a:xfrm>
          <a:prstGeom prst="rect">
            <a:avLst/>
          </a:prstGeom>
        </p:spPr>
        <p:txBody>
          <a:bodyPr vert="horz" wrap="square" lIns="0" tIns="13335" rIns="0" bIns="0" rtlCol="0">
            <a:spAutoFit/>
          </a:bodyPr>
          <a:lstStyle/>
          <a:p>
            <a:pPr marL="12700">
              <a:lnSpc>
                <a:spcPct val="100000"/>
              </a:lnSpc>
              <a:spcBef>
                <a:spcPts val="105"/>
              </a:spcBef>
            </a:pPr>
            <a:r>
              <a:rPr sz="3200" spc="-50" dirty="0">
                <a:latin typeface="Calibri" panose="020F0502020204030204"/>
                <a:cs typeface="Calibri" panose="020F0502020204030204"/>
              </a:rPr>
              <a:t>FACTORS</a:t>
            </a:r>
            <a:r>
              <a:rPr sz="3200" spc="-40" dirty="0">
                <a:latin typeface="Calibri" panose="020F0502020204030204"/>
                <a:cs typeface="Calibri" panose="020F0502020204030204"/>
              </a:rPr>
              <a:t> </a:t>
            </a:r>
            <a:r>
              <a:rPr sz="3200" dirty="0">
                <a:latin typeface="Calibri" panose="020F0502020204030204"/>
                <a:cs typeface="Calibri" panose="020F0502020204030204"/>
              </a:rPr>
              <a:t>OF</a:t>
            </a:r>
            <a:r>
              <a:rPr sz="3200" spc="-40" dirty="0">
                <a:latin typeface="Calibri" panose="020F0502020204030204"/>
                <a:cs typeface="Calibri" panose="020F0502020204030204"/>
              </a:rPr>
              <a:t> </a:t>
            </a:r>
            <a:r>
              <a:rPr sz="3200" spc="-30" dirty="0">
                <a:latin typeface="Calibri" panose="020F0502020204030204"/>
                <a:cs typeface="Calibri" panose="020F0502020204030204"/>
              </a:rPr>
              <a:t>ATTITUDE</a:t>
            </a:r>
            <a:endParaRPr sz="3200">
              <a:latin typeface="Calibri" panose="020F0502020204030204"/>
              <a:cs typeface="Calibri" panose="020F0502020204030204"/>
            </a:endParaRPr>
          </a:p>
        </p:txBody>
      </p:sp>
      <p:sp>
        <p:nvSpPr>
          <p:cNvPr id="3" name="object 3"/>
          <p:cNvSpPr txBox="1"/>
          <p:nvPr/>
        </p:nvSpPr>
        <p:spPr>
          <a:xfrm>
            <a:off x="679450" y="1462404"/>
            <a:ext cx="8482330" cy="3865879"/>
          </a:xfrm>
          <a:prstGeom prst="rect">
            <a:avLst/>
          </a:prstGeom>
        </p:spPr>
        <p:txBody>
          <a:bodyPr vert="horz" wrap="square" lIns="0" tIns="12700" rIns="0" bIns="0" rtlCol="0">
            <a:spAutoFit/>
          </a:bodyPr>
          <a:lstStyle/>
          <a:p>
            <a:pPr marL="240665" indent="-227965" algn="just">
              <a:lnSpc>
                <a:spcPct val="100000"/>
              </a:lnSpc>
              <a:spcBef>
                <a:spcPts val="100"/>
              </a:spcBef>
              <a:buAutoNum type="arabicPeriod"/>
              <a:tabLst>
                <a:tab pos="240665" algn="l"/>
              </a:tabLst>
            </a:pPr>
            <a:r>
              <a:rPr sz="1800" b="1" spc="-10" dirty="0">
                <a:latin typeface="Calibri" panose="020F0502020204030204"/>
                <a:cs typeface="Calibri" panose="020F0502020204030204"/>
              </a:rPr>
              <a:t>Environment</a:t>
            </a:r>
            <a:endParaRPr sz="1800">
              <a:latin typeface="Calibri" panose="020F0502020204030204"/>
              <a:cs typeface="Calibri" panose="020F0502020204030204"/>
            </a:endParaRPr>
          </a:p>
          <a:p>
            <a:pPr marL="241300" marR="5080" algn="just">
              <a:lnSpc>
                <a:spcPct val="100000"/>
              </a:lnSpc>
            </a:pPr>
            <a:r>
              <a:rPr sz="1800" spc="25" dirty="0">
                <a:latin typeface="Calibri" panose="020F0502020204030204"/>
                <a:cs typeface="Calibri" panose="020F0502020204030204"/>
              </a:rPr>
              <a:t>It </a:t>
            </a:r>
            <a:r>
              <a:rPr sz="1800" spc="40" dirty="0">
                <a:latin typeface="Calibri" panose="020F0502020204030204"/>
                <a:cs typeface="Calibri" panose="020F0502020204030204"/>
              </a:rPr>
              <a:t>consists </a:t>
            </a:r>
            <a:r>
              <a:rPr sz="1800" spc="30" dirty="0">
                <a:latin typeface="Calibri" panose="020F0502020204030204"/>
                <a:cs typeface="Calibri" panose="020F0502020204030204"/>
              </a:rPr>
              <a:t>of </a:t>
            </a:r>
            <a:r>
              <a:rPr sz="1800" spc="45" dirty="0">
                <a:latin typeface="Calibri" panose="020F0502020204030204"/>
                <a:cs typeface="Calibri" panose="020F0502020204030204"/>
              </a:rPr>
              <a:t>home, </a:t>
            </a:r>
            <a:r>
              <a:rPr sz="1800" spc="50" dirty="0">
                <a:latin typeface="Calibri" panose="020F0502020204030204"/>
                <a:cs typeface="Calibri" panose="020F0502020204030204"/>
              </a:rPr>
              <a:t>school, </a:t>
            </a:r>
            <a:r>
              <a:rPr sz="1800" spc="35" dirty="0">
                <a:latin typeface="Calibri" panose="020F0502020204030204"/>
                <a:cs typeface="Calibri" panose="020F0502020204030204"/>
              </a:rPr>
              <a:t>work </a:t>
            </a:r>
            <a:r>
              <a:rPr sz="1800" spc="45" dirty="0">
                <a:latin typeface="Calibri" panose="020F0502020204030204"/>
                <a:cs typeface="Calibri" panose="020F0502020204030204"/>
              </a:rPr>
              <a:t>place which </a:t>
            </a:r>
            <a:r>
              <a:rPr sz="1800" spc="35" dirty="0">
                <a:latin typeface="Calibri" panose="020F0502020204030204"/>
                <a:cs typeface="Calibri" panose="020F0502020204030204"/>
              </a:rPr>
              <a:t>creates </a:t>
            </a:r>
            <a:r>
              <a:rPr sz="1800" dirty="0">
                <a:latin typeface="Calibri" panose="020F0502020204030204"/>
                <a:cs typeface="Calibri" panose="020F0502020204030204"/>
              </a:rPr>
              <a:t>a </a:t>
            </a:r>
            <a:r>
              <a:rPr sz="1800" spc="45" dirty="0">
                <a:latin typeface="Calibri" panose="020F0502020204030204"/>
                <a:cs typeface="Calibri" panose="020F0502020204030204"/>
              </a:rPr>
              <a:t>culture </a:t>
            </a:r>
            <a:r>
              <a:rPr sz="1800" spc="25" dirty="0">
                <a:latin typeface="Calibri" panose="020F0502020204030204"/>
                <a:cs typeface="Calibri" panose="020F0502020204030204"/>
              </a:rPr>
              <a:t>for </a:t>
            </a:r>
            <a:r>
              <a:rPr sz="1800" spc="35" dirty="0">
                <a:latin typeface="Calibri" panose="020F0502020204030204"/>
                <a:cs typeface="Calibri" panose="020F0502020204030204"/>
              </a:rPr>
              <a:t>us. Parents who </a:t>
            </a:r>
            <a:r>
              <a:rPr sz="1800" spc="40" dirty="0">
                <a:latin typeface="Calibri" panose="020F0502020204030204"/>
                <a:cs typeface="Calibri" panose="020F0502020204030204"/>
              </a:rPr>
              <a:t> </a:t>
            </a:r>
            <a:r>
              <a:rPr sz="1800" spc="15" dirty="0">
                <a:latin typeface="Calibri" panose="020F0502020204030204"/>
                <a:cs typeface="Calibri" panose="020F0502020204030204"/>
              </a:rPr>
              <a:t>respect each other </a:t>
            </a:r>
            <a:r>
              <a:rPr sz="1800" spc="10" dirty="0">
                <a:latin typeface="Calibri" panose="020F0502020204030204"/>
                <a:cs typeface="Calibri" panose="020F0502020204030204"/>
              </a:rPr>
              <a:t>and </a:t>
            </a:r>
            <a:r>
              <a:rPr sz="1800" spc="5" dirty="0">
                <a:latin typeface="Calibri" panose="020F0502020204030204"/>
                <a:cs typeface="Calibri" panose="020F0502020204030204"/>
              </a:rPr>
              <a:t>create </a:t>
            </a:r>
            <a:r>
              <a:rPr sz="1800" spc="15" dirty="0">
                <a:latin typeface="Calibri" panose="020F0502020204030204"/>
                <a:cs typeface="Calibri" panose="020F0502020204030204"/>
              </a:rPr>
              <a:t>healthy </a:t>
            </a:r>
            <a:r>
              <a:rPr sz="1800" spc="20" dirty="0">
                <a:latin typeface="Calibri" panose="020F0502020204030204"/>
                <a:cs typeface="Calibri" panose="020F0502020204030204"/>
              </a:rPr>
              <a:t>atmosphere leads </a:t>
            </a:r>
            <a:r>
              <a:rPr sz="1800" spc="5" dirty="0">
                <a:latin typeface="Calibri" panose="020F0502020204030204"/>
                <a:cs typeface="Calibri" panose="020F0502020204030204"/>
              </a:rPr>
              <a:t>to </a:t>
            </a:r>
            <a:r>
              <a:rPr sz="1800" spc="15" dirty="0">
                <a:latin typeface="Calibri" panose="020F0502020204030204"/>
                <a:cs typeface="Calibri" panose="020F0502020204030204"/>
              </a:rPr>
              <a:t>the </a:t>
            </a:r>
            <a:r>
              <a:rPr sz="1800" spc="20" dirty="0">
                <a:latin typeface="Calibri" panose="020F0502020204030204"/>
                <a:cs typeface="Calibri" panose="020F0502020204030204"/>
              </a:rPr>
              <a:t>upbringing </a:t>
            </a:r>
            <a:r>
              <a:rPr sz="1800" spc="15" dirty="0">
                <a:latin typeface="Calibri" panose="020F0502020204030204"/>
                <a:cs typeface="Calibri" panose="020F0502020204030204"/>
              </a:rPr>
              <a:t>of </a:t>
            </a:r>
            <a:r>
              <a:rPr sz="1800" spc="20" dirty="0">
                <a:latin typeface="Calibri" panose="020F0502020204030204"/>
                <a:cs typeface="Calibri" panose="020F0502020204030204"/>
              </a:rPr>
              <a:t>children </a:t>
            </a:r>
            <a:r>
              <a:rPr sz="1800" spc="25" dirty="0">
                <a:latin typeface="Calibri" panose="020F0502020204030204"/>
                <a:cs typeface="Calibri" panose="020F0502020204030204"/>
              </a:rPr>
              <a:t> </a:t>
            </a:r>
            <a:r>
              <a:rPr sz="1800" spc="-5" dirty="0">
                <a:latin typeface="Calibri" panose="020F0502020204030204"/>
                <a:cs typeface="Calibri" panose="020F0502020204030204"/>
              </a:rPr>
              <a:t>with</a:t>
            </a:r>
            <a:r>
              <a:rPr sz="1800" spc="-10" dirty="0">
                <a:latin typeface="Calibri" panose="020F0502020204030204"/>
                <a:cs typeface="Calibri" panose="020F0502020204030204"/>
              </a:rPr>
              <a:t> </a:t>
            </a:r>
            <a:r>
              <a:rPr sz="1800" dirty="0">
                <a:latin typeface="Calibri" panose="020F0502020204030204"/>
                <a:cs typeface="Calibri" panose="020F0502020204030204"/>
              </a:rPr>
              <a:t>a</a:t>
            </a:r>
            <a:r>
              <a:rPr sz="1800" spc="-5" dirty="0">
                <a:latin typeface="Calibri" panose="020F0502020204030204"/>
                <a:cs typeface="Calibri" panose="020F0502020204030204"/>
              </a:rPr>
              <a:t> </a:t>
            </a:r>
            <a:r>
              <a:rPr sz="1800" spc="-10" dirty="0">
                <a:latin typeface="Calibri" panose="020F0502020204030204"/>
                <a:cs typeface="Calibri" panose="020F0502020204030204"/>
              </a:rPr>
              <a:t>healthy</a:t>
            </a:r>
            <a:r>
              <a:rPr sz="1800" spc="-5" dirty="0">
                <a:latin typeface="Calibri" panose="020F0502020204030204"/>
                <a:cs typeface="Calibri" panose="020F0502020204030204"/>
              </a:rPr>
              <a:t> mind and </a:t>
            </a:r>
            <a:r>
              <a:rPr sz="1800" dirty="0">
                <a:latin typeface="Calibri" panose="020F0502020204030204"/>
                <a:cs typeface="Calibri" panose="020F0502020204030204"/>
              </a:rPr>
              <a:t>a</a:t>
            </a:r>
            <a:r>
              <a:rPr sz="1800" spc="-5" dirty="0">
                <a:latin typeface="Calibri" panose="020F0502020204030204"/>
                <a:cs typeface="Calibri" panose="020F0502020204030204"/>
              </a:rPr>
              <a:t> positive </a:t>
            </a:r>
            <a:r>
              <a:rPr sz="1800" spc="-10" dirty="0">
                <a:latin typeface="Calibri" panose="020F0502020204030204"/>
                <a:cs typeface="Calibri" panose="020F0502020204030204"/>
              </a:rPr>
              <a:t>attitude</a:t>
            </a:r>
            <a:r>
              <a:rPr sz="1800" spc="-5" dirty="0">
                <a:latin typeface="Calibri" panose="020F0502020204030204"/>
                <a:cs typeface="Calibri" panose="020F0502020204030204"/>
              </a:rPr>
              <a:t> </a:t>
            </a:r>
            <a:r>
              <a:rPr sz="1800" spc="-15" dirty="0">
                <a:latin typeface="Calibri" panose="020F0502020204030204"/>
                <a:cs typeface="Calibri" panose="020F0502020204030204"/>
              </a:rPr>
              <a:t>towards</a:t>
            </a:r>
            <a:r>
              <a:rPr sz="1800" spc="-5" dirty="0">
                <a:latin typeface="Calibri" panose="020F0502020204030204"/>
                <a:cs typeface="Calibri" panose="020F0502020204030204"/>
              </a:rPr>
              <a:t> </a:t>
            </a:r>
            <a:r>
              <a:rPr sz="1800" spc="-10" dirty="0">
                <a:latin typeface="Calibri" panose="020F0502020204030204"/>
                <a:cs typeface="Calibri" panose="020F0502020204030204"/>
              </a:rPr>
              <a:t>life.</a:t>
            </a:r>
            <a:endParaRPr sz="1800">
              <a:latin typeface="Calibri" panose="020F0502020204030204"/>
              <a:cs typeface="Calibri" panose="020F0502020204030204"/>
            </a:endParaRPr>
          </a:p>
          <a:p>
            <a:pPr>
              <a:lnSpc>
                <a:spcPct val="100000"/>
              </a:lnSpc>
              <a:spcBef>
                <a:spcPts val="20"/>
              </a:spcBef>
            </a:pPr>
            <a:endParaRPr sz="1750">
              <a:latin typeface="Calibri" panose="020F0502020204030204"/>
              <a:cs typeface="Calibri" panose="020F0502020204030204"/>
            </a:endParaRPr>
          </a:p>
          <a:p>
            <a:pPr marL="240665" indent="-227965" algn="just">
              <a:lnSpc>
                <a:spcPct val="100000"/>
              </a:lnSpc>
              <a:buAutoNum type="arabicPeriod" startAt="2"/>
              <a:tabLst>
                <a:tab pos="240665" algn="l"/>
              </a:tabLst>
            </a:pPr>
            <a:r>
              <a:rPr sz="1800" b="1" spc="-5" dirty="0">
                <a:latin typeface="Calibri" panose="020F0502020204030204"/>
                <a:cs typeface="Calibri" panose="020F0502020204030204"/>
              </a:rPr>
              <a:t>Experiences</a:t>
            </a:r>
            <a:endParaRPr sz="1800">
              <a:latin typeface="Calibri" panose="020F0502020204030204"/>
              <a:cs typeface="Calibri" panose="020F0502020204030204"/>
            </a:endParaRPr>
          </a:p>
          <a:p>
            <a:pPr marL="241300" marR="5080" algn="just">
              <a:lnSpc>
                <a:spcPct val="100000"/>
              </a:lnSpc>
            </a:pPr>
            <a:r>
              <a:rPr sz="1800" spc="30" dirty="0">
                <a:latin typeface="Calibri" panose="020F0502020204030204"/>
                <a:cs typeface="Calibri" panose="020F0502020204030204"/>
              </a:rPr>
              <a:t>Events </a:t>
            </a:r>
            <a:r>
              <a:rPr sz="1800" spc="25" dirty="0">
                <a:latin typeface="Calibri" panose="020F0502020204030204"/>
                <a:cs typeface="Calibri" panose="020F0502020204030204"/>
              </a:rPr>
              <a:t>in </a:t>
            </a:r>
            <a:r>
              <a:rPr sz="1800" spc="30" dirty="0">
                <a:latin typeface="Calibri" panose="020F0502020204030204"/>
                <a:cs typeface="Calibri" panose="020F0502020204030204"/>
              </a:rPr>
              <a:t>life </a:t>
            </a:r>
            <a:r>
              <a:rPr sz="1800" spc="40" dirty="0">
                <a:latin typeface="Calibri" panose="020F0502020204030204"/>
                <a:cs typeface="Calibri" panose="020F0502020204030204"/>
              </a:rPr>
              <a:t>determine </a:t>
            </a:r>
            <a:r>
              <a:rPr sz="1800" spc="45" dirty="0">
                <a:latin typeface="Calibri" panose="020F0502020204030204"/>
                <a:cs typeface="Calibri" panose="020F0502020204030204"/>
              </a:rPr>
              <a:t>individuals </a:t>
            </a:r>
            <a:r>
              <a:rPr sz="1800" spc="40" dirty="0">
                <a:latin typeface="Calibri" panose="020F0502020204030204"/>
                <a:cs typeface="Calibri" panose="020F0502020204030204"/>
              </a:rPr>
              <a:t>behavior changes. </a:t>
            </a:r>
            <a:r>
              <a:rPr sz="1800" spc="45" dirty="0">
                <a:latin typeface="Calibri" panose="020F0502020204030204"/>
                <a:cs typeface="Calibri" panose="020F0502020204030204"/>
              </a:rPr>
              <a:t>Positive experiences </a:t>
            </a:r>
            <a:r>
              <a:rPr sz="1800" spc="40" dirty="0">
                <a:latin typeface="Calibri" panose="020F0502020204030204"/>
                <a:cs typeface="Calibri" panose="020F0502020204030204"/>
              </a:rPr>
              <a:t>with </a:t>
            </a:r>
            <a:r>
              <a:rPr sz="1800" spc="25" dirty="0">
                <a:latin typeface="Calibri" panose="020F0502020204030204"/>
                <a:cs typeface="Calibri" panose="020F0502020204030204"/>
              </a:rPr>
              <a:t>an </a:t>
            </a:r>
            <a:r>
              <a:rPr sz="1800" spc="30" dirty="0">
                <a:latin typeface="Calibri" panose="020F0502020204030204"/>
                <a:cs typeface="Calibri" panose="020F0502020204030204"/>
              </a:rPr>
              <a:t> </a:t>
            </a:r>
            <a:r>
              <a:rPr sz="1800" spc="65" dirty="0">
                <a:latin typeface="Calibri" panose="020F0502020204030204"/>
                <a:cs typeface="Calibri" panose="020F0502020204030204"/>
              </a:rPr>
              <a:t>individual </a:t>
            </a:r>
            <a:r>
              <a:rPr sz="1800" spc="40" dirty="0">
                <a:latin typeface="Calibri" panose="020F0502020204030204"/>
                <a:cs typeface="Calibri" panose="020F0502020204030204"/>
              </a:rPr>
              <a:t>make </a:t>
            </a:r>
            <a:r>
              <a:rPr sz="1800" spc="45" dirty="0">
                <a:latin typeface="Calibri" panose="020F0502020204030204"/>
                <a:cs typeface="Calibri" panose="020F0502020204030204"/>
              </a:rPr>
              <a:t>our </a:t>
            </a:r>
            <a:r>
              <a:rPr sz="1800" spc="55" dirty="0">
                <a:latin typeface="Calibri" panose="020F0502020204030204"/>
                <a:cs typeface="Calibri" panose="020F0502020204030204"/>
              </a:rPr>
              <a:t>attitude </a:t>
            </a:r>
            <a:r>
              <a:rPr sz="1800" spc="65" dirty="0">
                <a:latin typeface="Calibri" panose="020F0502020204030204"/>
                <a:cs typeface="Calibri" panose="020F0502020204030204"/>
              </a:rPr>
              <a:t>positive </a:t>
            </a:r>
            <a:r>
              <a:rPr sz="1800" spc="55" dirty="0">
                <a:latin typeface="Calibri" panose="020F0502020204030204"/>
                <a:cs typeface="Calibri" panose="020F0502020204030204"/>
              </a:rPr>
              <a:t>towards </a:t>
            </a:r>
            <a:r>
              <a:rPr sz="1800" spc="50" dirty="0">
                <a:latin typeface="Calibri" panose="020F0502020204030204"/>
                <a:cs typeface="Calibri" panose="020F0502020204030204"/>
              </a:rPr>
              <a:t>him and </a:t>
            </a:r>
            <a:r>
              <a:rPr sz="1800" spc="55" dirty="0">
                <a:latin typeface="Calibri" panose="020F0502020204030204"/>
                <a:cs typeface="Calibri" panose="020F0502020204030204"/>
              </a:rPr>
              <a:t>failure </a:t>
            </a:r>
            <a:r>
              <a:rPr sz="1800" spc="40" dirty="0">
                <a:latin typeface="Calibri" panose="020F0502020204030204"/>
                <a:cs typeface="Calibri" panose="020F0502020204030204"/>
              </a:rPr>
              <a:t>in </a:t>
            </a:r>
            <a:r>
              <a:rPr sz="1800" spc="45" dirty="0">
                <a:latin typeface="Calibri" panose="020F0502020204030204"/>
                <a:cs typeface="Calibri" panose="020F0502020204030204"/>
              </a:rPr>
              <a:t>life </a:t>
            </a:r>
            <a:r>
              <a:rPr sz="1800" spc="40" dirty="0">
                <a:latin typeface="Calibri" panose="020F0502020204030204"/>
                <a:cs typeface="Calibri" panose="020F0502020204030204"/>
              </a:rPr>
              <a:t>make </a:t>
            </a:r>
            <a:r>
              <a:rPr sz="1800" spc="35" dirty="0">
                <a:latin typeface="Calibri" panose="020F0502020204030204"/>
                <a:cs typeface="Calibri" panose="020F0502020204030204"/>
              </a:rPr>
              <a:t>us </a:t>
            </a:r>
            <a:r>
              <a:rPr sz="1800" spc="15" dirty="0">
                <a:latin typeface="Calibri" panose="020F0502020204030204"/>
                <a:cs typeface="Calibri" panose="020F0502020204030204"/>
              </a:rPr>
              <a:t>shy, </a:t>
            </a:r>
            <a:r>
              <a:rPr sz="1800" spc="20" dirty="0">
                <a:latin typeface="Calibri" panose="020F0502020204030204"/>
                <a:cs typeface="Calibri" panose="020F0502020204030204"/>
              </a:rPr>
              <a:t> </a:t>
            </a:r>
            <a:r>
              <a:rPr sz="1800" spc="-10" dirty="0">
                <a:latin typeface="Calibri" panose="020F0502020204030204"/>
                <a:cs typeface="Calibri" panose="020F0502020204030204"/>
              </a:rPr>
              <a:t>introvert</a:t>
            </a:r>
            <a:r>
              <a:rPr sz="1800" spc="-5" dirty="0">
                <a:latin typeface="Calibri" panose="020F0502020204030204"/>
                <a:cs typeface="Calibri" panose="020F0502020204030204"/>
              </a:rPr>
              <a:t> </a:t>
            </a:r>
            <a:r>
              <a:rPr sz="1800" dirty="0">
                <a:latin typeface="Calibri" panose="020F0502020204030204"/>
                <a:cs typeface="Calibri" panose="020F0502020204030204"/>
              </a:rPr>
              <a:t>or a</a:t>
            </a:r>
            <a:r>
              <a:rPr sz="1800" spc="-5" dirty="0">
                <a:latin typeface="Calibri" panose="020F0502020204030204"/>
                <a:cs typeface="Calibri" panose="020F0502020204030204"/>
              </a:rPr>
              <a:t> </a:t>
            </a:r>
            <a:r>
              <a:rPr sz="1800" spc="-10" dirty="0">
                <a:latin typeface="Calibri" panose="020F0502020204030204"/>
                <a:cs typeface="Calibri" panose="020F0502020204030204"/>
              </a:rPr>
              <a:t>rebel.</a:t>
            </a:r>
            <a:endParaRPr sz="1800">
              <a:latin typeface="Calibri" panose="020F0502020204030204"/>
              <a:cs typeface="Calibri" panose="020F0502020204030204"/>
            </a:endParaRPr>
          </a:p>
          <a:p>
            <a:pPr>
              <a:lnSpc>
                <a:spcPct val="100000"/>
              </a:lnSpc>
              <a:spcBef>
                <a:spcPts val="25"/>
              </a:spcBef>
            </a:pPr>
            <a:endParaRPr sz="1750">
              <a:latin typeface="Calibri" panose="020F0502020204030204"/>
              <a:cs typeface="Calibri" panose="020F0502020204030204"/>
            </a:endParaRPr>
          </a:p>
          <a:p>
            <a:pPr marL="240665" indent="-227965" algn="just">
              <a:lnSpc>
                <a:spcPct val="100000"/>
              </a:lnSpc>
              <a:buAutoNum type="arabicPeriod" startAt="3"/>
              <a:tabLst>
                <a:tab pos="240665" algn="l"/>
              </a:tabLst>
            </a:pPr>
            <a:r>
              <a:rPr sz="1800" b="1" spc="-10" dirty="0">
                <a:latin typeface="Calibri" panose="020F0502020204030204"/>
                <a:cs typeface="Calibri" panose="020F0502020204030204"/>
              </a:rPr>
              <a:t>Education</a:t>
            </a:r>
            <a:endParaRPr sz="1800">
              <a:latin typeface="Calibri" panose="020F0502020204030204"/>
              <a:cs typeface="Calibri" panose="020F0502020204030204"/>
            </a:endParaRPr>
          </a:p>
          <a:p>
            <a:pPr marL="241300" marR="5080" algn="just">
              <a:lnSpc>
                <a:spcPct val="100000"/>
              </a:lnSpc>
            </a:pPr>
            <a:r>
              <a:rPr sz="1800" spc="10" dirty="0">
                <a:latin typeface="Calibri" panose="020F0502020204030204"/>
                <a:cs typeface="Calibri" panose="020F0502020204030204"/>
              </a:rPr>
              <a:t>True </a:t>
            </a:r>
            <a:r>
              <a:rPr sz="1800" spc="45" dirty="0">
                <a:latin typeface="Calibri" panose="020F0502020204030204"/>
                <a:cs typeface="Calibri" panose="020F0502020204030204"/>
              </a:rPr>
              <a:t>education teaches </a:t>
            </a:r>
            <a:r>
              <a:rPr sz="1800" spc="25" dirty="0">
                <a:latin typeface="Calibri" panose="020F0502020204030204"/>
                <a:cs typeface="Calibri" panose="020F0502020204030204"/>
              </a:rPr>
              <a:t>us </a:t>
            </a:r>
            <a:r>
              <a:rPr sz="1800" spc="35" dirty="0">
                <a:latin typeface="Calibri" panose="020F0502020204030204"/>
                <a:cs typeface="Calibri" panose="020F0502020204030204"/>
              </a:rPr>
              <a:t>not </a:t>
            </a:r>
            <a:r>
              <a:rPr sz="1800" spc="40" dirty="0">
                <a:latin typeface="Calibri" panose="020F0502020204030204"/>
                <a:cs typeface="Calibri" panose="020F0502020204030204"/>
              </a:rPr>
              <a:t>only </a:t>
            </a:r>
            <a:r>
              <a:rPr sz="1800" spc="35" dirty="0">
                <a:latin typeface="Calibri" panose="020F0502020204030204"/>
                <a:cs typeface="Calibri" panose="020F0502020204030204"/>
              </a:rPr>
              <a:t>how </a:t>
            </a:r>
            <a:r>
              <a:rPr sz="1800" spc="20" dirty="0">
                <a:latin typeface="Calibri" panose="020F0502020204030204"/>
                <a:cs typeface="Calibri" panose="020F0502020204030204"/>
              </a:rPr>
              <a:t>to </a:t>
            </a:r>
            <a:r>
              <a:rPr sz="1800" spc="25" dirty="0">
                <a:latin typeface="Calibri" panose="020F0502020204030204"/>
                <a:cs typeface="Calibri" panose="020F0502020204030204"/>
              </a:rPr>
              <a:t>make </a:t>
            </a:r>
            <a:r>
              <a:rPr sz="1800" dirty="0">
                <a:latin typeface="Calibri" panose="020F0502020204030204"/>
                <a:cs typeface="Calibri" panose="020F0502020204030204"/>
              </a:rPr>
              <a:t>a </a:t>
            </a:r>
            <a:r>
              <a:rPr sz="1800" spc="45" dirty="0">
                <a:latin typeface="Calibri" panose="020F0502020204030204"/>
                <a:cs typeface="Calibri" panose="020F0502020204030204"/>
              </a:rPr>
              <a:t>living </a:t>
            </a:r>
            <a:r>
              <a:rPr sz="1800" spc="35" dirty="0">
                <a:latin typeface="Calibri" panose="020F0502020204030204"/>
                <a:cs typeface="Calibri" panose="020F0502020204030204"/>
              </a:rPr>
              <a:t>but </a:t>
            </a:r>
            <a:r>
              <a:rPr sz="1800" spc="40" dirty="0">
                <a:latin typeface="Calibri" panose="020F0502020204030204"/>
                <a:cs typeface="Calibri" panose="020F0502020204030204"/>
              </a:rPr>
              <a:t>also </a:t>
            </a:r>
            <a:r>
              <a:rPr sz="1800" spc="35" dirty="0">
                <a:latin typeface="Calibri" panose="020F0502020204030204"/>
                <a:cs typeface="Calibri" panose="020F0502020204030204"/>
              </a:rPr>
              <a:t>how </a:t>
            </a:r>
            <a:r>
              <a:rPr sz="1800" spc="20" dirty="0">
                <a:latin typeface="Calibri" panose="020F0502020204030204"/>
                <a:cs typeface="Calibri" panose="020F0502020204030204"/>
              </a:rPr>
              <a:t>to </a:t>
            </a:r>
            <a:r>
              <a:rPr sz="1800" spc="45" dirty="0">
                <a:latin typeface="Calibri" panose="020F0502020204030204"/>
                <a:cs typeface="Calibri" panose="020F0502020204030204"/>
              </a:rPr>
              <a:t>live. Both </a:t>
            </a:r>
            <a:r>
              <a:rPr sz="1800" spc="50" dirty="0">
                <a:latin typeface="Calibri" panose="020F0502020204030204"/>
                <a:cs typeface="Calibri" panose="020F0502020204030204"/>
              </a:rPr>
              <a:t> </a:t>
            </a:r>
            <a:r>
              <a:rPr sz="1800" spc="25" dirty="0">
                <a:latin typeface="Calibri" panose="020F0502020204030204"/>
                <a:cs typeface="Calibri" panose="020F0502020204030204"/>
              </a:rPr>
              <a:t>formal </a:t>
            </a:r>
            <a:r>
              <a:rPr sz="1800" spc="15" dirty="0">
                <a:latin typeface="Calibri" panose="020F0502020204030204"/>
                <a:cs typeface="Calibri" panose="020F0502020204030204"/>
              </a:rPr>
              <a:t>as </a:t>
            </a:r>
            <a:r>
              <a:rPr sz="1800" spc="20" dirty="0">
                <a:latin typeface="Calibri" panose="020F0502020204030204"/>
                <a:cs typeface="Calibri" panose="020F0502020204030204"/>
              </a:rPr>
              <a:t>well as </a:t>
            </a:r>
            <a:r>
              <a:rPr sz="1800" spc="30" dirty="0">
                <a:latin typeface="Calibri" panose="020F0502020204030204"/>
                <a:cs typeface="Calibri" panose="020F0502020204030204"/>
              </a:rPr>
              <a:t>informal education </a:t>
            </a:r>
            <a:r>
              <a:rPr sz="1800" spc="25" dirty="0">
                <a:latin typeface="Calibri" panose="020F0502020204030204"/>
                <a:cs typeface="Calibri" panose="020F0502020204030204"/>
              </a:rPr>
              <a:t>has </a:t>
            </a:r>
            <a:r>
              <a:rPr sz="1800" spc="20" dirty="0">
                <a:latin typeface="Calibri" panose="020F0502020204030204"/>
                <a:cs typeface="Calibri" panose="020F0502020204030204"/>
              </a:rPr>
              <a:t>an </a:t>
            </a:r>
            <a:r>
              <a:rPr sz="1800" spc="35" dirty="0">
                <a:latin typeface="Calibri" panose="020F0502020204030204"/>
                <a:cs typeface="Calibri" panose="020F0502020204030204"/>
              </a:rPr>
              <a:t>impact </a:t>
            </a:r>
            <a:r>
              <a:rPr sz="1800" spc="20" dirty="0">
                <a:latin typeface="Calibri" panose="020F0502020204030204"/>
                <a:cs typeface="Calibri" panose="020F0502020204030204"/>
              </a:rPr>
              <a:t>on </a:t>
            </a:r>
            <a:r>
              <a:rPr sz="1800" spc="35" dirty="0">
                <a:latin typeface="Calibri" panose="020F0502020204030204"/>
                <a:cs typeface="Calibri" panose="020F0502020204030204"/>
              </a:rPr>
              <a:t>individuals. </a:t>
            </a:r>
            <a:r>
              <a:rPr sz="1800" spc="20" dirty="0">
                <a:latin typeface="Calibri" panose="020F0502020204030204"/>
                <a:cs typeface="Calibri" panose="020F0502020204030204"/>
              </a:rPr>
              <a:t>It </a:t>
            </a:r>
            <a:r>
              <a:rPr sz="1800" spc="30" dirty="0">
                <a:latin typeface="Calibri" panose="020F0502020204030204"/>
                <a:cs typeface="Calibri" panose="020F0502020204030204"/>
              </a:rPr>
              <a:t>opens </a:t>
            </a:r>
            <a:r>
              <a:rPr sz="1800" spc="10" dirty="0">
                <a:latin typeface="Calibri" panose="020F0502020204030204"/>
                <a:cs typeface="Calibri" panose="020F0502020204030204"/>
              </a:rPr>
              <a:t>to </a:t>
            </a:r>
            <a:r>
              <a:rPr sz="1800" spc="20" dirty="0">
                <a:latin typeface="Calibri" panose="020F0502020204030204"/>
                <a:cs typeface="Calibri" panose="020F0502020204030204"/>
              </a:rPr>
              <a:t>us </a:t>
            </a:r>
            <a:r>
              <a:rPr sz="1800" spc="25" dirty="0">
                <a:latin typeface="Calibri" panose="020F0502020204030204"/>
                <a:cs typeface="Calibri" panose="020F0502020204030204"/>
              </a:rPr>
              <a:t>the </a:t>
            </a:r>
            <a:r>
              <a:rPr sz="1800" spc="30" dirty="0">
                <a:latin typeface="Calibri" panose="020F0502020204030204"/>
                <a:cs typeface="Calibri" panose="020F0502020204030204"/>
              </a:rPr>
              <a:t> </a:t>
            </a:r>
            <a:r>
              <a:rPr sz="1800" spc="-10" dirty="0">
                <a:latin typeface="Calibri" panose="020F0502020204030204"/>
                <a:cs typeface="Calibri" panose="020F0502020204030204"/>
              </a:rPr>
              <a:t>doors </a:t>
            </a:r>
            <a:r>
              <a:rPr sz="1800" dirty="0">
                <a:latin typeface="Calibri" panose="020F0502020204030204"/>
                <a:cs typeface="Calibri" panose="020F0502020204030204"/>
              </a:rPr>
              <a:t>of</a:t>
            </a:r>
            <a:r>
              <a:rPr sz="1800" spc="-5" dirty="0">
                <a:latin typeface="Calibri" panose="020F0502020204030204"/>
                <a:cs typeface="Calibri" panose="020F0502020204030204"/>
              </a:rPr>
              <a:t> positive living.</a:t>
            </a:r>
            <a:endParaRPr sz="1800">
              <a:latin typeface="Calibri" panose="020F0502020204030204"/>
              <a:cs typeface="Calibri" panose="020F050202020403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p:nvPr/>
        </p:nvSpPr>
        <p:spPr>
          <a:xfrm>
            <a:off x="30480" y="6597555"/>
            <a:ext cx="9370060" cy="153670"/>
          </a:xfrm>
          <a:prstGeom prst="rect">
            <a:avLst/>
          </a:prstGeom>
        </p:spPr>
        <p:txBody>
          <a:bodyPr vert="horz" wrap="square" lIns="0" tIns="0" rIns="0" bIns="0" rtlCol="0">
            <a:spAutoFit/>
          </a:bodyPr>
          <a:lstStyle/>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latin typeface="Arial" panose="020B0604020202020204"/>
              <a:cs typeface="Arial" panose="020B0604020202020204"/>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97941" y="2771012"/>
            <a:ext cx="8366125" cy="1002030"/>
          </a:xfrm>
          <a:prstGeom prst="rect">
            <a:avLst/>
          </a:prstGeom>
        </p:spPr>
        <p:txBody>
          <a:bodyPr vert="horz" wrap="square" lIns="0" tIns="13335" rIns="0" bIns="0" rtlCol="0">
            <a:spAutoFit/>
          </a:bodyPr>
          <a:lstStyle/>
          <a:p>
            <a:pPr algn="ctr">
              <a:lnSpc>
                <a:spcPct val="100000"/>
              </a:lnSpc>
              <a:spcBef>
                <a:spcPts val="105"/>
              </a:spcBef>
            </a:pPr>
            <a:r>
              <a:rPr sz="3200" b="1" spc="-50" dirty="0">
                <a:solidFill>
                  <a:srgbClr val="000000"/>
                </a:solidFill>
                <a:latin typeface="Calibri" panose="020F0502020204030204"/>
                <a:cs typeface="Calibri" panose="020F0502020204030204"/>
              </a:rPr>
              <a:t>Topic</a:t>
            </a:r>
            <a:r>
              <a:rPr sz="3200" b="1" spc="-90" dirty="0">
                <a:solidFill>
                  <a:srgbClr val="000000"/>
                </a:solidFill>
                <a:latin typeface="Calibri" panose="020F0502020204030204"/>
                <a:cs typeface="Calibri" panose="020F0502020204030204"/>
              </a:rPr>
              <a:t> </a:t>
            </a:r>
            <a:r>
              <a:rPr sz="3200" b="1" dirty="0">
                <a:solidFill>
                  <a:srgbClr val="000000"/>
                </a:solidFill>
                <a:latin typeface="Calibri" panose="020F0502020204030204"/>
                <a:cs typeface="Calibri" panose="020F0502020204030204"/>
              </a:rPr>
              <a:t>4 - </a:t>
            </a:r>
            <a:r>
              <a:rPr sz="3200" b="1" spc="-10" dirty="0">
                <a:solidFill>
                  <a:srgbClr val="000000"/>
                </a:solidFill>
                <a:latin typeface="Calibri" panose="020F0502020204030204"/>
                <a:cs typeface="Calibri" panose="020F0502020204030204"/>
              </a:rPr>
              <a:t>Coping</a:t>
            </a:r>
            <a:r>
              <a:rPr sz="3200" b="1" spc="-15"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skills</a:t>
            </a:r>
            <a:r>
              <a:rPr sz="3200" b="1" spc="-30" dirty="0">
                <a:solidFill>
                  <a:srgbClr val="000000"/>
                </a:solidFill>
                <a:latin typeface="Calibri" panose="020F0502020204030204"/>
                <a:cs typeface="Calibri" panose="020F0502020204030204"/>
              </a:rPr>
              <a:t> </a:t>
            </a:r>
            <a:r>
              <a:rPr sz="3200" b="1" dirty="0">
                <a:solidFill>
                  <a:srgbClr val="000000"/>
                </a:solidFill>
                <a:latin typeface="Calibri" panose="020F0502020204030204"/>
                <a:cs typeface="Calibri" panose="020F0502020204030204"/>
              </a:rPr>
              <a:t>–</a:t>
            </a:r>
            <a:r>
              <a:rPr sz="3200" b="1" spc="-5" dirty="0">
                <a:solidFill>
                  <a:srgbClr val="000000"/>
                </a:solidFill>
                <a:latin typeface="Calibri" panose="020F0502020204030204"/>
                <a:cs typeface="Calibri" panose="020F0502020204030204"/>
              </a:rPr>
              <a:t> </a:t>
            </a:r>
            <a:r>
              <a:rPr sz="3200" b="1" spc="-10" dirty="0">
                <a:solidFill>
                  <a:srgbClr val="000000"/>
                </a:solidFill>
                <a:latin typeface="Calibri" panose="020F0502020204030204"/>
                <a:cs typeface="Calibri" panose="020F0502020204030204"/>
              </a:rPr>
              <a:t>Coping</a:t>
            </a:r>
            <a:r>
              <a:rPr sz="3200" b="1" spc="-20"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with</a:t>
            </a:r>
            <a:r>
              <a:rPr sz="3200" b="1"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emotions</a:t>
            </a:r>
            <a:r>
              <a:rPr sz="3200" b="1" spc="-30"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and</a:t>
            </a:r>
            <a:endParaRPr sz="3200">
              <a:latin typeface="Calibri" panose="020F0502020204030204"/>
              <a:cs typeface="Calibri" panose="020F0502020204030204"/>
            </a:endParaRPr>
          </a:p>
          <a:p>
            <a:pPr marL="340360" algn="ctr">
              <a:lnSpc>
                <a:spcPct val="100000"/>
              </a:lnSpc>
            </a:pPr>
            <a:r>
              <a:rPr sz="3200" b="1" spc="-10" dirty="0">
                <a:solidFill>
                  <a:srgbClr val="000000"/>
                </a:solidFill>
                <a:latin typeface="Calibri" panose="020F0502020204030204"/>
                <a:cs typeface="Calibri" panose="020F0502020204030204"/>
              </a:rPr>
              <a:t>coping</a:t>
            </a:r>
            <a:r>
              <a:rPr sz="3200" b="1" spc="-95"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with</a:t>
            </a:r>
            <a:r>
              <a:rPr sz="3200" b="1" spc="-50" dirty="0">
                <a:solidFill>
                  <a:srgbClr val="000000"/>
                </a:solidFill>
                <a:latin typeface="Calibri" panose="020F0502020204030204"/>
                <a:cs typeface="Calibri" panose="020F0502020204030204"/>
              </a:rPr>
              <a:t> </a:t>
            </a:r>
            <a:r>
              <a:rPr sz="3200" b="1" spc="-10" dirty="0">
                <a:solidFill>
                  <a:srgbClr val="000000"/>
                </a:solidFill>
                <a:latin typeface="Calibri" panose="020F0502020204030204"/>
                <a:cs typeface="Calibri" panose="020F0502020204030204"/>
              </a:rPr>
              <a:t>stress</a:t>
            </a:r>
            <a:endParaRPr sz="3200">
              <a:latin typeface="Calibri" panose="020F0502020204030204"/>
              <a:cs typeface="Calibri" panose="020F0502020204030204"/>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2265" y="971422"/>
            <a:ext cx="9227820" cy="5283200"/>
          </a:xfrm>
          <a:prstGeom prst="rect">
            <a:avLst/>
          </a:prstGeom>
        </p:spPr>
        <p:txBody>
          <a:bodyPr vert="horz" wrap="square" lIns="0" tIns="12700" rIns="0" bIns="0" rtlCol="0">
            <a:spAutoFit/>
          </a:bodyPr>
          <a:lstStyle/>
          <a:p>
            <a:pPr marL="355600" marR="5715" indent="-342900" algn="just">
              <a:lnSpc>
                <a:spcPct val="100000"/>
              </a:lnSpc>
              <a:spcBef>
                <a:spcPts val="100"/>
              </a:spcBef>
              <a:buChar char="•"/>
              <a:tabLst>
                <a:tab pos="355600" algn="l"/>
              </a:tabLst>
            </a:pPr>
            <a:r>
              <a:rPr sz="2400" spc="75" dirty="0">
                <a:latin typeface="Calibri" panose="020F0502020204030204"/>
                <a:cs typeface="Calibri" panose="020F0502020204030204"/>
              </a:rPr>
              <a:t>Coping skills </a:t>
            </a:r>
            <a:r>
              <a:rPr sz="2400" spc="50" dirty="0">
                <a:latin typeface="Calibri" panose="020F0502020204030204"/>
                <a:cs typeface="Calibri" panose="020F0502020204030204"/>
              </a:rPr>
              <a:t>are </a:t>
            </a:r>
            <a:r>
              <a:rPr sz="2400" spc="65" dirty="0">
                <a:latin typeface="Calibri" panose="020F0502020204030204"/>
                <a:cs typeface="Calibri" panose="020F0502020204030204"/>
              </a:rPr>
              <a:t>the </a:t>
            </a:r>
            <a:r>
              <a:rPr sz="2400" spc="80" dirty="0">
                <a:solidFill>
                  <a:srgbClr val="FF0000"/>
                </a:solidFill>
                <a:latin typeface="Calibri" panose="020F0502020204030204"/>
                <a:cs typeface="Calibri" panose="020F0502020204030204"/>
              </a:rPr>
              <a:t>methods </a:t>
            </a:r>
            <a:r>
              <a:rPr sz="2400" dirty="0">
                <a:solidFill>
                  <a:srgbClr val="FF0000"/>
                </a:solidFill>
                <a:latin typeface="Calibri" panose="020F0502020204030204"/>
                <a:cs typeface="Calibri" panose="020F0502020204030204"/>
              </a:rPr>
              <a:t>a </a:t>
            </a:r>
            <a:r>
              <a:rPr sz="2400" spc="70" dirty="0">
                <a:solidFill>
                  <a:srgbClr val="FF0000"/>
                </a:solidFill>
                <a:latin typeface="Calibri" panose="020F0502020204030204"/>
                <a:cs typeface="Calibri" panose="020F0502020204030204"/>
              </a:rPr>
              <a:t>person uses </a:t>
            </a:r>
            <a:r>
              <a:rPr sz="2400" spc="40" dirty="0">
                <a:latin typeface="Calibri" panose="020F0502020204030204"/>
                <a:cs typeface="Calibri" panose="020F0502020204030204"/>
              </a:rPr>
              <a:t>to </a:t>
            </a:r>
            <a:r>
              <a:rPr sz="2400" spc="70" dirty="0">
                <a:latin typeface="Calibri" panose="020F0502020204030204"/>
                <a:cs typeface="Calibri" panose="020F0502020204030204"/>
              </a:rPr>
              <a:t>deal with </a:t>
            </a:r>
            <a:r>
              <a:rPr sz="2400" spc="75" dirty="0">
                <a:latin typeface="Calibri" panose="020F0502020204030204"/>
                <a:cs typeface="Calibri" panose="020F0502020204030204"/>
              </a:rPr>
              <a:t>stressful </a:t>
            </a:r>
            <a:r>
              <a:rPr sz="2400" spc="80" dirty="0">
                <a:latin typeface="Calibri" panose="020F0502020204030204"/>
                <a:cs typeface="Calibri" panose="020F0502020204030204"/>
              </a:rPr>
              <a:t> </a:t>
            </a:r>
            <a:r>
              <a:rPr sz="2400" spc="-5" dirty="0">
                <a:latin typeface="Calibri" panose="020F0502020204030204"/>
                <a:cs typeface="Calibri" panose="020F0502020204030204"/>
              </a:rPr>
              <a:t>situations. </a:t>
            </a:r>
            <a:r>
              <a:rPr sz="2400" dirty="0">
                <a:latin typeface="Calibri" panose="020F0502020204030204"/>
                <a:cs typeface="Calibri" panose="020F0502020204030204"/>
              </a:rPr>
              <a:t>These </a:t>
            </a:r>
            <a:r>
              <a:rPr sz="2400" spc="-10" dirty="0">
                <a:latin typeface="Calibri" panose="020F0502020204030204"/>
                <a:cs typeface="Calibri" panose="020F0502020204030204"/>
              </a:rPr>
              <a:t>may </a:t>
            </a:r>
            <a:r>
              <a:rPr sz="2400" dirty="0">
                <a:latin typeface="Calibri" panose="020F0502020204030204"/>
                <a:cs typeface="Calibri" panose="020F0502020204030204"/>
              </a:rPr>
              <a:t>help a </a:t>
            </a:r>
            <a:r>
              <a:rPr sz="2400" spc="-10" dirty="0">
                <a:latin typeface="Calibri" panose="020F0502020204030204"/>
                <a:cs typeface="Calibri" panose="020F0502020204030204"/>
              </a:rPr>
              <a:t>person face </a:t>
            </a:r>
            <a:r>
              <a:rPr sz="2400" dirty="0">
                <a:latin typeface="Calibri" panose="020F0502020204030204"/>
                <a:cs typeface="Calibri" panose="020F0502020204030204"/>
              </a:rPr>
              <a:t>a </a:t>
            </a:r>
            <a:r>
              <a:rPr sz="2400" spc="-5" dirty="0">
                <a:latin typeface="Calibri" panose="020F0502020204030204"/>
                <a:cs typeface="Calibri" panose="020F0502020204030204"/>
              </a:rPr>
              <a:t>situation, </a:t>
            </a:r>
            <a:r>
              <a:rPr sz="2400" spc="-25" dirty="0">
                <a:latin typeface="Calibri" panose="020F0502020204030204"/>
                <a:cs typeface="Calibri" panose="020F0502020204030204"/>
              </a:rPr>
              <a:t>take</a:t>
            </a:r>
            <a:r>
              <a:rPr sz="2400" spc="490" dirty="0">
                <a:latin typeface="Calibri" panose="020F0502020204030204"/>
                <a:cs typeface="Calibri" panose="020F0502020204030204"/>
              </a:rPr>
              <a:t> </a:t>
            </a:r>
            <a:r>
              <a:rPr sz="2400" dirty="0">
                <a:latin typeface="Calibri" panose="020F0502020204030204"/>
                <a:cs typeface="Calibri" panose="020F0502020204030204"/>
              </a:rPr>
              <a:t>action, and </a:t>
            </a:r>
            <a:r>
              <a:rPr sz="2400" spc="5" dirty="0">
                <a:latin typeface="Calibri" panose="020F0502020204030204"/>
                <a:cs typeface="Calibri" panose="020F0502020204030204"/>
              </a:rPr>
              <a:t> </a:t>
            </a:r>
            <a:r>
              <a:rPr sz="2400" spc="25" dirty="0">
                <a:latin typeface="Calibri" panose="020F0502020204030204"/>
                <a:cs typeface="Calibri" panose="020F0502020204030204"/>
              </a:rPr>
              <a:t>be </a:t>
            </a:r>
            <a:r>
              <a:rPr sz="2400" spc="40" dirty="0">
                <a:latin typeface="Calibri" panose="020F0502020204030204"/>
                <a:cs typeface="Calibri" panose="020F0502020204030204"/>
              </a:rPr>
              <a:t>flexible </a:t>
            </a:r>
            <a:r>
              <a:rPr sz="2400" spc="35" dirty="0">
                <a:latin typeface="Calibri" panose="020F0502020204030204"/>
                <a:cs typeface="Calibri" panose="020F0502020204030204"/>
              </a:rPr>
              <a:t>and persistent </a:t>
            </a:r>
            <a:r>
              <a:rPr sz="2400" spc="30" dirty="0">
                <a:latin typeface="Calibri" panose="020F0502020204030204"/>
                <a:cs typeface="Calibri" panose="020F0502020204030204"/>
              </a:rPr>
              <a:t>in </a:t>
            </a:r>
            <a:r>
              <a:rPr sz="2400" spc="45" dirty="0">
                <a:latin typeface="Calibri" panose="020F0502020204030204"/>
                <a:cs typeface="Calibri" panose="020F0502020204030204"/>
              </a:rPr>
              <a:t>solving </a:t>
            </a:r>
            <a:r>
              <a:rPr sz="2400" spc="50" dirty="0">
                <a:latin typeface="Calibri" panose="020F0502020204030204"/>
                <a:cs typeface="Calibri" panose="020F0502020204030204"/>
              </a:rPr>
              <a:t>problems</a:t>
            </a:r>
            <a:r>
              <a:rPr sz="2400" spc="50" dirty="0">
                <a:latin typeface="Arial MT"/>
                <a:cs typeface="Arial MT"/>
              </a:rPr>
              <a:t>. </a:t>
            </a:r>
            <a:r>
              <a:rPr sz="2400" spc="-25" dirty="0">
                <a:latin typeface="Calibri" panose="020F0502020204030204"/>
                <a:cs typeface="Calibri" panose="020F0502020204030204"/>
              </a:rPr>
              <a:t>You </a:t>
            </a:r>
            <a:r>
              <a:rPr sz="2400" spc="45" dirty="0">
                <a:latin typeface="Calibri" panose="020F0502020204030204"/>
                <a:cs typeface="Calibri" panose="020F0502020204030204"/>
              </a:rPr>
              <a:t>cannot </a:t>
            </a:r>
            <a:r>
              <a:rPr sz="2400" spc="35" dirty="0">
                <a:latin typeface="Calibri" panose="020F0502020204030204"/>
                <a:cs typeface="Calibri" panose="020F0502020204030204"/>
              </a:rPr>
              <a:t>avoid </a:t>
            </a:r>
            <a:r>
              <a:rPr sz="2400" spc="45" dirty="0">
                <a:latin typeface="Calibri" panose="020F0502020204030204"/>
                <a:cs typeface="Calibri" panose="020F0502020204030204"/>
              </a:rPr>
              <a:t>the </a:t>
            </a:r>
            <a:r>
              <a:rPr sz="2400" spc="50" dirty="0">
                <a:latin typeface="Calibri" panose="020F0502020204030204"/>
                <a:cs typeface="Calibri" panose="020F0502020204030204"/>
              </a:rPr>
              <a:t> </a:t>
            </a:r>
            <a:r>
              <a:rPr sz="2400" spc="-5" dirty="0">
                <a:latin typeface="Calibri" panose="020F0502020204030204"/>
                <a:cs typeface="Calibri" panose="020F0502020204030204"/>
              </a:rPr>
              <a:t>various </a:t>
            </a:r>
            <a:r>
              <a:rPr sz="2400" spc="-10" dirty="0">
                <a:latin typeface="Calibri" panose="020F0502020204030204"/>
                <a:cs typeface="Calibri" panose="020F0502020204030204"/>
              </a:rPr>
              <a:t>‘stressors’ </a:t>
            </a:r>
            <a:r>
              <a:rPr sz="2400" spc="5" dirty="0">
                <a:latin typeface="Calibri" panose="020F0502020204030204"/>
                <a:cs typeface="Calibri" panose="020F0502020204030204"/>
              </a:rPr>
              <a:t>in </a:t>
            </a:r>
            <a:r>
              <a:rPr sz="2400" spc="-15" dirty="0">
                <a:latin typeface="Calibri" panose="020F0502020204030204"/>
                <a:cs typeface="Calibri" panose="020F0502020204030204"/>
              </a:rPr>
              <a:t>life </a:t>
            </a:r>
            <a:r>
              <a:rPr sz="2400" spc="5" dirty="0">
                <a:latin typeface="Calibri" panose="020F0502020204030204"/>
                <a:cs typeface="Calibri" panose="020F0502020204030204"/>
              </a:rPr>
              <a:t>hence it is </a:t>
            </a:r>
            <a:r>
              <a:rPr sz="2400" spc="-10" dirty="0">
                <a:latin typeface="Calibri" panose="020F0502020204030204"/>
                <a:cs typeface="Calibri" panose="020F0502020204030204"/>
              </a:rPr>
              <a:t>better </a:t>
            </a:r>
            <a:r>
              <a:rPr sz="2400" spc="-5" dirty="0">
                <a:latin typeface="Calibri" panose="020F0502020204030204"/>
                <a:cs typeface="Calibri" panose="020F0502020204030204"/>
              </a:rPr>
              <a:t>to </a:t>
            </a:r>
            <a:r>
              <a:rPr sz="2400" spc="5" dirty="0">
                <a:latin typeface="Calibri" panose="020F0502020204030204"/>
                <a:cs typeface="Calibri" panose="020F0502020204030204"/>
              </a:rPr>
              <a:t>learn </a:t>
            </a:r>
            <a:r>
              <a:rPr sz="2400" spc="-5" dirty="0">
                <a:latin typeface="Calibri" panose="020F0502020204030204"/>
                <a:cs typeface="Calibri" panose="020F0502020204030204"/>
              </a:rPr>
              <a:t>to </a:t>
            </a:r>
            <a:r>
              <a:rPr sz="2400" spc="5" dirty="0">
                <a:latin typeface="Calibri" panose="020F0502020204030204"/>
                <a:cs typeface="Calibri" panose="020F0502020204030204"/>
              </a:rPr>
              <a:t>deal </a:t>
            </a:r>
            <a:r>
              <a:rPr sz="2400" dirty="0">
                <a:latin typeface="Calibri" panose="020F0502020204030204"/>
                <a:cs typeface="Calibri" panose="020F0502020204030204"/>
              </a:rPr>
              <a:t>with </a:t>
            </a:r>
            <a:r>
              <a:rPr sz="2400" spc="-5" dirty="0">
                <a:latin typeface="Calibri" panose="020F0502020204030204"/>
                <a:cs typeface="Calibri" panose="020F0502020204030204"/>
              </a:rPr>
              <a:t>stress </a:t>
            </a:r>
            <a:r>
              <a:rPr sz="2400" spc="5" dirty="0">
                <a:latin typeface="Calibri" panose="020F0502020204030204"/>
                <a:cs typeface="Calibri" panose="020F0502020204030204"/>
              </a:rPr>
              <a:t>in </a:t>
            </a:r>
            <a:r>
              <a:rPr sz="2400" spc="-530" dirty="0">
                <a:latin typeface="Calibri" panose="020F0502020204030204"/>
                <a:cs typeface="Calibri" panose="020F0502020204030204"/>
              </a:rPr>
              <a:t> </a:t>
            </a:r>
            <a:r>
              <a:rPr sz="2400" spc="-15" dirty="0">
                <a:latin typeface="Calibri" panose="020F0502020204030204"/>
                <a:cs typeface="Calibri" panose="020F0502020204030204"/>
              </a:rPr>
              <a:t>healthy</a:t>
            </a:r>
            <a:r>
              <a:rPr sz="2400" spc="-35" dirty="0">
                <a:latin typeface="Calibri" panose="020F0502020204030204"/>
                <a:cs typeface="Calibri" panose="020F0502020204030204"/>
              </a:rPr>
              <a:t> </a:t>
            </a:r>
            <a:r>
              <a:rPr sz="2400" spc="-65" dirty="0">
                <a:latin typeface="Calibri" panose="020F0502020204030204"/>
                <a:cs typeface="Calibri" panose="020F0502020204030204"/>
              </a:rPr>
              <a:t>way.</a:t>
            </a:r>
            <a:endParaRPr sz="2400">
              <a:latin typeface="Calibri" panose="020F0502020204030204"/>
              <a:cs typeface="Calibri" panose="020F0502020204030204"/>
            </a:endParaRPr>
          </a:p>
          <a:p>
            <a:pPr>
              <a:lnSpc>
                <a:spcPct val="100000"/>
              </a:lnSpc>
              <a:spcBef>
                <a:spcPts val="50"/>
              </a:spcBef>
              <a:buFont typeface="Calibri" panose="020F0502020204030204"/>
              <a:buChar char="•"/>
            </a:pPr>
            <a:endParaRPr sz="3200">
              <a:latin typeface="Calibri" panose="020F0502020204030204"/>
              <a:cs typeface="Calibri" panose="020F0502020204030204"/>
            </a:endParaRPr>
          </a:p>
          <a:p>
            <a:pPr marL="355600" marR="5080" indent="-342900" algn="just">
              <a:lnSpc>
                <a:spcPct val="100000"/>
              </a:lnSpc>
              <a:buChar char="•"/>
              <a:tabLst>
                <a:tab pos="355600" algn="l"/>
              </a:tabLst>
            </a:pPr>
            <a:r>
              <a:rPr sz="2400" spc="25" dirty="0">
                <a:latin typeface="Calibri" panose="020F0502020204030204"/>
                <a:cs typeface="Calibri" panose="020F0502020204030204"/>
              </a:rPr>
              <a:t>There has </a:t>
            </a:r>
            <a:r>
              <a:rPr sz="2400" spc="35" dirty="0">
                <a:latin typeface="Calibri" panose="020F0502020204030204"/>
                <a:cs typeface="Calibri" panose="020F0502020204030204"/>
              </a:rPr>
              <a:t>been </a:t>
            </a:r>
            <a:r>
              <a:rPr sz="2400" spc="20" dirty="0">
                <a:latin typeface="Calibri" panose="020F0502020204030204"/>
                <a:cs typeface="Calibri" panose="020F0502020204030204"/>
              </a:rPr>
              <a:t>no </a:t>
            </a:r>
            <a:r>
              <a:rPr sz="2400" spc="30" dirty="0">
                <a:latin typeface="Calibri" panose="020F0502020204030204"/>
                <a:cs typeface="Calibri" panose="020F0502020204030204"/>
              </a:rPr>
              <a:t>definition </a:t>
            </a:r>
            <a:r>
              <a:rPr sz="2400" spc="20" dirty="0">
                <a:latin typeface="Calibri" panose="020F0502020204030204"/>
                <a:cs typeface="Calibri" panose="020F0502020204030204"/>
              </a:rPr>
              <a:t>of </a:t>
            </a:r>
            <a:r>
              <a:rPr sz="2400" spc="25" dirty="0">
                <a:latin typeface="Calibri" panose="020F0502020204030204"/>
                <a:cs typeface="Calibri" panose="020F0502020204030204"/>
              </a:rPr>
              <a:t>stress </a:t>
            </a:r>
            <a:r>
              <a:rPr sz="2400" spc="30" dirty="0">
                <a:latin typeface="Calibri" panose="020F0502020204030204"/>
                <a:cs typeface="Calibri" panose="020F0502020204030204"/>
              </a:rPr>
              <a:t>that everyone </a:t>
            </a:r>
            <a:r>
              <a:rPr sz="2400" spc="40" dirty="0">
                <a:latin typeface="Calibri" panose="020F0502020204030204"/>
                <a:cs typeface="Calibri" panose="020F0502020204030204"/>
              </a:rPr>
              <a:t>accepts. </a:t>
            </a:r>
            <a:r>
              <a:rPr sz="2400" spc="30" dirty="0">
                <a:latin typeface="Calibri" panose="020F0502020204030204"/>
                <a:cs typeface="Calibri" panose="020F0502020204030204"/>
              </a:rPr>
              <a:t>People </a:t>
            </a:r>
            <a:r>
              <a:rPr sz="2400" spc="35" dirty="0">
                <a:latin typeface="Calibri" panose="020F0502020204030204"/>
                <a:cs typeface="Calibri" panose="020F0502020204030204"/>
              </a:rPr>
              <a:t> </a:t>
            </a:r>
            <a:r>
              <a:rPr sz="2400" dirty="0">
                <a:latin typeface="Calibri" panose="020F0502020204030204"/>
                <a:cs typeface="Calibri" panose="020F0502020204030204"/>
              </a:rPr>
              <a:t>have </a:t>
            </a:r>
            <a:r>
              <a:rPr sz="2400" spc="15" dirty="0">
                <a:latin typeface="Calibri" panose="020F0502020204030204"/>
                <a:cs typeface="Calibri" panose="020F0502020204030204"/>
              </a:rPr>
              <a:t>very </a:t>
            </a:r>
            <a:r>
              <a:rPr sz="2400" dirty="0">
                <a:latin typeface="Calibri" panose="020F0502020204030204"/>
                <a:cs typeface="Calibri" panose="020F0502020204030204"/>
              </a:rPr>
              <a:t>different </a:t>
            </a:r>
            <a:r>
              <a:rPr sz="2400" spc="20" dirty="0">
                <a:latin typeface="Calibri" panose="020F0502020204030204"/>
                <a:cs typeface="Calibri" panose="020F0502020204030204"/>
              </a:rPr>
              <a:t>ideas with </a:t>
            </a:r>
            <a:r>
              <a:rPr sz="2400" spc="15" dirty="0">
                <a:latin typeface="Calibri" panose="020F0502020204030204"/>
                <a:cs typeface="Calibri" panose="020F0502020204030204"/>
              </a:rPr>
              <a:t>respect </a:t>
            </a:r>
            <a:r>
              <a:rPr sz="2400" dirty="0">
                <a:latin typeface="Calibri" panose="020F0502020204030204"/>
                <a:cs typeface="Calibri" panose="020F0502020204030204"/>
              </a:rPr>
              <a:t>to </a:t>
            </a:r>
            <a:r>
              <a:rPr sz="2400" spc="20" dirty="0">
                <a:latin typeface="Calibri" panose="020F0502020204030204"/>
                <a:cs typeface="Calibri" panose="020F0502020204030204"/>
              </a:rPr>
              <a:t>their </a:t>
            </a:r>
            <a:r>
              <a:rPr sz="2400" spc="15" dirty="0">
                <a:latin typeface="Calibri" panose="020F0502020204030204"/>
                <a:cs typeface="Calibri" panose="020F0502020204030204"/>
              </a:rPr>
              <a:t>definition </a:t>
            </a:r>
            <a:r>
              <a:rPr sz="2400" spc="10" dirty="0">
                <a:latin typeface="Calibri" panose="020F0502020204030204"/>
                <a:cs typeface="Calibri" panose="020F0502020204030204"/>
              </a:rPr>
              <a:t>of stress. </a:t>
            </a:r>
            <a:r>
              <a:rPr sz="2400" spc="15" dirty="0">
                <a:latin typeface="Calibri" panose="020F0502020204030204"/>
                <a:cs typeface="Calibri" panose="020F0502020204030204"/>
              </a:rPr>
              <a:t>The </a:t>
            </a:r>
            <a:r>
              <a:rPr sz="2400" spc="20" dirty="0">
                <a:latin typeface="Calibri" panose="020F0502020204030204"/>
                <a:cs typeface="Calibri" panose="020F0502020204030204"/>
              </a:rPr>
              <a:t> </a:t>
            </a:r>
            <a:r>
              <a:rPr sz="2400" spc="35" dirty="0">
                <a:latin typeface="Calibri" panose="020F0502020204030204"/>
                <a:cs typeface="Calibri" panose="020F0502020204030204"/>
              </a:rPr>
              <a:t>most </a:t>
            </a:r>
            <a:r>
              <a:rPr sz="2400" spc="40" dirty="0">
                <a:latin typeface="Calibri" panose="020F0502020204030204"/>
                <a:cs typeface="Calibri" panose="020F0502020204030204"/>
              </a:rPr>
              <a:t>common is, </a:t>
            </a:r>
            <a:r>
              <a:rPr sz="2400" spc="45" dirty="0">
                <a:latin typeface="Calibri" panose="020F0502020204030204"/>
                <a:cs typeface="Calibri" panose="020F0502020204030204"/>
              </a:rPr>
              <a:t>“physical, mental, </a:t>
            </a:r>
            <a:r>
              <a:rPr sz="2400" spc="30" dirty="0">
                <a:latin typeface="Calibri" panose="020F0502020204030204"/>
                <a:cs typeface="Calibri" panose="020F0502020204030204"/>
              </a:rPr>
              <a:t>or </a:t>
            </a:r>
            <a:r>
              <a:rPr sz="2400" spc="55" dirty="0">
                <a:latin typeface="Calibri" panose="020F0502020204030204"/>
                <a:cs typeface="Calibri" panose="020F0502020204030204"/>
              </a:rPr>
              <a:t>emotional </a:t>
            </a:r>
            <a:r>
              <a:rPr sz="2400" spc="35" dirty="0">
                <a:latin typeface="Calibri" panose="020F0502020204030204"/>
                <a:cs typeface="Calibri" panose="020F0502020204030204"/>
              </a:rPr>
              <a:t>strain </a:t>
            </a:r>
            <a:r>
              <a:rPr sz="2400" spc="30" dirty="0">
                <a:latin typeface="Calibri" panose="020F0502020204030204"/>
                <a:cs typeface="Calibri" panose="020F0502020204030204"/>
              </a:rPr>
              <a:t>or </a:t>
            </a:r>
            <a:r>
              <a:rPr sz="2400" spc="25" dirty="0">
                <a:latin typeface="Calibri" panose="020F0502020204030204"/>
                <a:cs typeface="Calibri" panose="020F0502020204030204"/>
              </a:rPr>
              <a:t>tension”. </a:t>
            </a:r>
            <a:r>
              <a:rPr sz="2400" spc="30" dirty="0">
                <a:latin typeface="Calibri" panose="020F0502020204030204"/>
                <a:cs typeface="Calibri" panose="020F0502020204030204"/>
              </a:rPr>
              <a:t> </a:t>
            </a:r>
            <a:r>
              <a:rPr sz="2400" spc="135" dirty="0">
                <a:latin typeface="Calibri" panose="020F0502020204030204"/>
                <a:cs typeface="Calibri" panose="020F0502020204030204"/>
              </a:rPr>
              <a:t>Another </a:t>
            </a:r>
            <a:r>
              <a:rPr sz="2400" spc="130" dirty="0">
                <a:latin typeface="Calibri" panose="020F0502020204030204"/>
                <a:cs typeface="Calibri" panose="020F0502020204030204"/>
              </a:rPr>
              <a:t>popular </a:t>
            </a:r>
            <a:r>
              <a:rPr sz="2400" spc="135" dirty="0">
                <a:latin typeface="Calibri" panose="020F0502020204030204"/>
                <a:cs typeface="Calibri" panose="020F0502020204030204"/>
              </a:rPr>
              <a:t>definition </a:t>
            </a:r>
            <a:r>
              <a:rPr sz="2400" spc="75" dirty="0">
                <a:latin typeface="Calibri" panose="020F0502020204030204"/>
                <a:cs typeface="Calibri" panose="020F0502020204030204"/>
              </a:rPr>
              <a:t>of </a:t>
            </a:r>
            <a:r>
              <a:rPr sz="2400" spc="120" dirty="0">
                <a:latin typeface="Calibri" panose="020F0502020204030204"/>
                <a:cs typeface="Calibri" panose="020F0502020204030204"/>
              </a:rPr>
              <a:t>stress </a:t>
            </a:r>
            <a:r>
              <a:rPr sz="2400" spc="105" dirty="0">
                <a:latin typeface="Calibri" panose="020F0502020204030204"/>
                <a:cs typeface="Calibri" panose="020F0502020204030204"/>
              </a:rPr>
              <a:t>is, </a:t>
            </a:r>
            <a:r>
              <a:rPr sz="2400" spc="50" dirty="0">
                <a:latin typeface="Calibri" panose="020F0502020204030204"/>
                <a:cs typeface="Calibri" panose="020F0502020204030204"/>
              </a:rPr>
              <a:t>“a </a:t>
            </a:r>
            <a:r>
              <a:rPr sz="2400" spc="140" dirty="0">
                <a:latin typeface="Calibri" panose="020F0502020204030204"/>
                <a:cs typeface="Calibri" panose="020F0502020204030204"/>
              </a:rPr>
              <a:t>condition </a:t>
            </a:r>
            <a:r>
              <a:rPr sz="2400" spc="75" dirty="0">
                <a:latin typeface="Calibri" panose="020F0502020204030204"/>
                <a:cs typeface="Calibri" panose="020F0502020204030204"/>
              </a:rPr>
              <a:t>or </a:t>
            </a:r>
            <a:r>
              <a:rPr sz="2400" spc="130" dirty="0">
                <a:latin typeface="Calibri" panose="020F0502020204030204"/>
                <a:cs typeface="Calibri" panose="020F0502020204030204"/>
              </a:rPr>
              <a:t>feeling </a:t>
            </a:r>
            <a:r>
              <a:rPr sz="2400" spc="135" dirty="0">
                <a:latin typeface="Calibri" panose="020F0502020204030204"/>
                <a:cs typeface="Calibri" panose="020F0502020204030204"/>
              </a:rPr>
              <a:t> </a:t>
            </a:r>
            <a:r>
              <a:rPr sz="2400" spc="114" dirty="0">
                <a:latin typeface="Calibri" panose="020F0502020204030204"/>
                <a:cs typeface="Calibri" panose="020F0502020204030204"/>
              </a:rPr>
              <a:t>experienced </a:t>
            </a:r>
            <a:r>
              <a:rPr sz="2400" spc="95" dirty="0">
                <a:latin typeface="Calibri" panose="020F0502020204030204"/>
                <a:cs typeface="Calibri" panose="020F0502020204030204"/>
              </a:rPr>
              <a:t>when </a:t>
            </a:r>
            <a:r>
              <a:rPr sz="2400" dirty="0">
                <a:latin typeface="Calibri" panose="020F0502020204030204"/>
                <a:cs typeface="Calibri" panose="020F0502020204030204"/>
              </a:rPr>
              <a:t>a </a:t>
            </a:r>
            <a:r>
              <a:rPr sz="2400" spc="95" dirty="0">
                <a:latin typeface="Calibri" panose="020F0502020204030204"/>
                <a:cs typeface="Calibri" panose="020F0502020204030204"/>
              </a:rPr>
              <a:t>person </a:t>
            </a:r>
            <a:r>
              <a:rPr sz="2400" spc="105" dirty="0">
                <a:latin typeface="Calibri" panose="020F0502020204030204"/>
                <a:cs typeface="Calibri" panose="020F0502020204030204"/>
              </a:rPr>
              <a:t>perceives </a:t>
            </a:r>
            <a:r>
              <a:rPr sz="2400" spc="95" dirty="0">
                <a:latin typeface="Calibri" panose="020F0502020204030204"/>
                <a:cs typeface="Calibri" panose="020F0502020204030204"/>
              </a:rPr>
              <a:t>that </a:t>
            </a:r>
            <a:r>
              <a:rPr sz="2400" spc="110" dirty="0">
                <a:latin typeface="Calibri" panose="020F0502020204030204"/>
                <a:cs typeface="Calibri" panose="020F0502020204030204"/>
              </a:rPr>
              <a:t>demands </a:t>
            </a:r>
            <a:r>
              <a:rPr sz="2400" spc="100" dirty="0">
                <a:latin typeface="Calibri" panose="020F0502020204030204"/>
                <a:cs typeface="Calibri" panose="020F0502020204030204"/>
              </a:rPr>
              <a:t>exceed </a:t>
            </a:r>
            <a:r>
              <a:rPr sz="2400" spc="90" dirty="0">
                <a:latin typeface="Calibri" panose="020F0502020204030204"/>
                <a:cs typeface="Calibri" panose="020F0502020204030204"/>
              </a:rPr>
              <a:t>the </a:t>
            </a:r>
            <a:r>
              <a:rPr sz="2400" spc="95" dirty="0">
                <a:latin typeface="Calibri" panose="020F0502020204030204"/>
                <a:cs typeface="Calibri" panose="020F0502020204030204"/>
              </a:rPr>
              <a:t> </a:t>
            </a:r>
            <a:r>
              <a:rPr sz="2400" spc="5" dirty="0">
                <a:latin typeface="Calibri" panose="020F0502020204030204"/>
                <a:cs typeface="Calibri" panose="020F0502020204030204"/>
              </a:rPr>
              <a:t>personal </a:t>
            </a:r>
            <a:r>
              <a:rPr sz="2400" spc="10" dirty="0">
                <a:latin typeface="Calibri" panose="020F0502020204030204"/>
                <a:cs typeface="Calibri" panose="020F0502020204030204"/>
              </a:rPr>
              <a:t>and </a:t>
            </a:r>
            <a:r>
              <a:rPr sz="2400" spc="15" dirty="0">
                <a:latin typeface="Calibri" panose="020F0502020204030204"/>
                <a:cs typeface="Calibri" panose="020F0502020204030204"/>
              </a:rPr>
              <a:t>social </a:t>
            </a:r>
            <a:r>
              <a:rPr sz="2400" spc="5" dirty="0">
                <a:latin typeface="Calibri" panose="020F0502020204030204"/>
                <a:cs typeface="Calibri" panose="020F0502020204030204"/>
              </a:rPr>
              <a:t>resources </a:t>
            </a:r>
            <a:r>
              <a:rPr sz="2400" spc="15" dirty="0">
                <a:latin typeface="Calibri" panose="020F0502020204030204"/>
                <a:cs typeface="Calibri" panose="020F0502020204030204"/>
              </a:rPr>
              <a:t>the </a:t>
            </a:r>
            <a:r>
              <a:rPr sz="2400" spc="10" dirty="0">
                <a:latin typeface="Calibri" panose="020F0502020204030204"/>
                <a:cs typeface="Calibri" panose="020F0502020204030204"/>
              </a:rPr>
              <a:t>individual is able </a:t>
            </a:r>
            <a:r>
              <a:rPr sz="2400" dirty="0">
                <a:latin typeface="Calibri" panose="020F0502020204030204"/>
                <a:cs typeface="Calibri" panose="020F0502020204030204"/>
              </a:rPr>
              <a:t>to </a:t>
            </a:r>
            <a:r>
              <a:rPr sz="2400" spc="-10" dirty="0">
                <a:latin typeface="Calibri" panose="020F0502020204030204"/>
                <a:cs typeface="Calibri" panose="020F0502020204030204"/>
              </a:rPr>
              <a:t>mobilize.” </a:t>
            </a:r>
            <a:r>
              <a:rPr sz="2400" spc="10" dirty="0">
                <a:latin typeface="Calibri" panose="020F0502020204030204"/>
                <a:cs typeface="Calibri" panose="020F0502020204030204"/>
              </a:rPr>
              <a:t>Stress </a:t>
            </a:r>
            <a:r>
              <a:rPr sz="2400" spc="15" dirty="0">
                <a:latin typeface="Calibri" panose="020F0502020204030204"/>
                <a:cs typeface="Calibri" panose="020F0502020204030204"/>
              </a:rPr>
              <a:t> </a:t>
            </a:r>
            <a:r>
              <a:rPr sz="2400" spc="55" dirty="0">
                <a:latin typeface="Calibri" panose="020F0502020204030204"/>
                <a:cs typeface="Calibri" panose="020F0502020204030204"/>
              </a:rPr>
              <a:t>is </a:t>
            </a:r>
            <a:r>
              <a:rPr sz="2400" spc="70" dirty="0">
                <a:latin typeface="Calibri" panose="020F0502020204030204"/>
                <a:cs typeface="Calibri" panose="020F0502020204030204"/>
              </a:rPr>
              <a:t>not always </a:t>
            </a:r>
            <a:r>
              <a:rPr sz="2400" spc="90" dirty="0">
                <a:latin typeface="Calibri" panose="020F0502020204030204"/>
                <a:cs typeface="Calibri" panose="020F0502020204030204"/>
              </a:rPr>
              <a:t>harmful. </a:t>
            </a:r>
            <a:r>
              <a:rPr sz="2400" spc="55" dirty="0">
                <a:latin typeface="Calibri" panose="020F0502020204030204"/>
                <a:cs typeface="Calibri" panose="020F0502020204030204"/>
              </a:rPr>
              <a:t>It is </a:t>
            </a:r>
            <a:r>
              <a:rPr sz="2400" spc="90" dirty="0">
                <a:latin typeface="Calibri" panose="020F0502020204030204"/>
                <a:cs typeface="Calibri" panose="020F0502020204030204"/>
              </a:rPr>
              <a:t>needed </a:t>
            </a:r>
            <a:r>
              <a:rPr sz="2400" spc="55" dirty="0">
                <a:latin typeface="Calibri" panose="020F0502020204030204"/>
                <a:cs typeface="Calibri" panose="020F0502020204030204"/>
              </a:rPr>
              <a:t>in </a:t>
            </a:r>
            <a:r>
              <a:rPr sz="2400" spc="80" dirty="0">
                <a:latin typeface="Calibri" panose="020F0502020204030204"/>
                <a:cs typeface="Calibri" panose="020F0502020204030204"/>
              </a:rPr>
              <a:t>some amount </a:t>
            </a:r>
            <a:r>
              <a:rPr sz="2400" spc="45" dirty="0">
                <a:latin typeface="Calibri" panose="020F0502020204030204"/>
                <a:cs typeface="Calibri" panose="020F0502020204030204"/>
              </a:rPr>
              <a:t>to </a:t>
            </a:r>
            <a:r>
              <a:rPr sz="2400" spc="65" dirty="0">
                <a:latin typeface="Calibri" panose="020F0502020204030204"/>
                <a:cs typeface="Calibri" panose="020F0502020204030204"/>
              </a:rPr>
              <a:t>have </a:t>
            </a:r>
            <a:r>
              <a:rPr sz="2400" spc="75" dirty="0">
                <a:latin typeface="Calibri" panose="020F0502020204030204"/>
                <a:cs typeface="Calibri" panose="020F0502020204030204"/>
              </a:rPr>
              <a:t>good </a:t>
            </a:r>
            <a:r>
              <a:rPr sz="2400" spc="80" dirty="0">
                <a:latin typeface="Calibri" panose="020F0502020204030204"/>
                <a:cs typeface="Calibri" panose="020F0502020204030204"/>
              </a:rPr>
              <a:t> </a:t>
            </a:r>
            <a:r>
              <a:rPr sz="2400" spc="-15" dirty="0">
                <a:latin typeface="Calibri" panose="020F0502020204030204"/>
                <a:cs typeface="Calibri" panose="020F0502020204030204"/>
              </a:rPr>
              <a:t>productivity</a:t>
            </a:r>
            <a:r>
              <a:rPr sz="2400" spc="-35" dirty="0">
                <a:latin typeface="Calibri" panose="020F0502020204030204"/>
                <a:cs typeface="Calibri" panose="020F0502020204030204"/>
              </a:rPr>
              <a:t> </a:t>
            </a:r>
            <a:r>
              <a:rPr sz="2400" spc="-10" dirty="0">
                <a:latin typeface="Calibri" panose="020F0502020204030204"/>
                <a:cs typeface="Calibri" panose="020F0502020204030204"/>
              </a:rPr>
              <a:t>level</a:t>
            </a:r>
            <a:r>
              <a:rPr sz="2400" spc="-10" dirty="0">
                <a:latin typeface="Arial MT"/>
                <a:cs typeface="Arial MT"/>
              </a:rPr>
              <a:t>.</a:t>
            </a:r>
            <a:endParaRPr sz="2400">
              <a:latin typeface="Arial MT"/>
              <a:cs typeface="Arial MT"/>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105" y="825169"/>
            <a:ext cx="9745345" cy="5402580"/>
          </a:xfrm>
          <a:prstGeom prst="rect">
            <a:avLst/>
          </a:prstGeom>
        </p:spPr>
        <p:txBody>
          <a:bodyPr vert="horz" wrap="square" lIns="0" tIns="98425" rIns="0" bIns="0" rtlCol="0">
            <a:spAutoFit/>
          </a:bodyPr>
          <a:lstStyle/>
          <a:p>
            <a:pPr marL="356235" indent="-343535">
              <a:lnSpc>
                <a:spcPct val="100000"/>
              </a:lnSpc>
              <a:spcBef>
                <a:spcPts val="775"/>
              </a:spcBef>
              <a:buChar char="•"/>
              <a:tabLst>
                <a:tab pos="355600" algn="l"/>
                <a:tab pos="356235" algn="l"/>
              </a:tabLst>
            </a:pPr>
            <a:r>
              <a:rPr sz="2800" spc="-20" dirty="0">
                <a:latin typeface="Calibri" panose="020F0502020204030204"/>
                <a:cs typeface="Calibri" panose="020F0502020204030204"/>
              </a:rPr>
              <a:t>Stress</a:t>
            </a:r>
            <a:r>
              <a:rPr sz="2800" spc="-15" dirty="0">
                <a:latin typeface="Calibri" panose="020F0502020204030204"/>
                <a:cs typeface="Calibri" panose="020F0502020204030204"/>
              </a:rPr>
              <a:t> </a:t>
            </a:r>
            <a:r>
              <a:rPr sz="2800" spc="-20" dirty="0">
                <a:latin typeface="Calibri" panose="020F0502020204030204"/>
                <a:cs typeface="Calibri" panose="020F0502020204030204"/>
              </a:rPr>
              <a:t>can</a:t>
            </a:r>
            <a:r>
              <a:rPr sz="2800" spc="-30" dirty="0">
                <a:latin typeface="Calibri" panose="020F0502020204030204"/>
                <a:cs typeface="Calibri" panose="020F0502020204030204"/>
              </a:rPr>
              <a:t> </a:t>
            </a:r>
            <a:r>
              <a:rPr sz="2800" spc="-20" dirty="0">
                <a:latin typeface="Calibri" panose="020F0502020204030204"/>
                <a:cs typeface="Calibri" panose="020F0502020204030204"/>
              </a:rPr>
              <a:t>cause</a:t>
            </a:r>
            <a:r>
              <a:rPr sz="2800" dirty="0">
                <a:latin typeface="Calibri" panose="020F0502020204030204"/>
                <a:cs typeface="Calibri" panose="020F0502020204030204"/>
              </a:rPr>
              <a:t> </a:t>
            </a:r>
            <a:r>
              <a:rPr sz="2800" spc="-10" dirty="0">
                <a:latin typeface="Calibri" panose="020F0502020204030204"/>
                <a:cs typeface="Calibri" panose="020F0502020204030204"/>
              </a:rPr>
              <a:t>the</a:t>
            </a:r>
            <a:r>
              <a:rPr sz="2800" dirty="0">
                <a:latin typeface="Calibri" panose="020F0502020204030204"/>
                <a:cs typeface="Calibri" panose="020F0502020204030204"/>
              </a:rPr>
              <a:t> </a:t>
            </a:r>
            <a:r>
              <a:rPr sz="2800" spc="-25" dirty="0">
                <a:latin typeface="Calibri" panose="020F0502020204030204"/>
                <a:cs typeface="Calibri" panose="020F0502020204030204"/>
              </a:rPr>
              <a:t>following:</a:t>
            </a:r>
            <a:endParaRPr sz="2800">
              <a:latin typeface="Calibri" panose="020F0502020204030204"/>
              <a:cs typeface="Calibri" panose="020F0502020204030204"/>
            </a:endParaRPr>
          </a:p>
          <a:p>
            <a:pPr marL="283210" lvl="1" indent="-191135">
              <a:lnSpc>
                <a:spcPct val="100000"/>
              </a:lnSpc>
              <a:spcBef>
                <a:spcPts val="675"/>
              </a:spcBef>
              <a:buChar char="-"/>
              <a:tabLst>
                <a:tab pos="283210" algn="l"/>
              </a:tabLst>
            </a:pPr>
            <a:r>
              <a:rPr sz="2800" spc="-20" dirty="0">
                <a:latin typeface="Calibri" panose="020F0502020204030204"/>
                <a:cs typeface="Calibri" panose="020F0502020204030204"/>
              </a:rPr>
              <a:t>Feelings</a:t>
            </a:r>
            <a:r>
              <a:rPr sz="2800" spc="5" dirty="0">
                <a:latin typeface="Calibri" panose="020F0502020204030204"/>
                <a:cs typeface="Calibri" panose="020F0502020204030204"/>
              </a:rPr>
              <a:t> </a:t>
            </a:r>
            <a:r>
              <a:rPr sz="2800" spc="-5" dirty="0">
                <a:latin typeface="Calibri" panose="020F0502020204030204"/>
                <a:cs typeface="Calibri" panose="020F0502020204030204"/>
              </a:rPr>
              <a:t>of </a:t>
            </a:r>
            <a:r>
              <a:rPr sz="2800" spc="-120" dirty="0">
                <a:latin typeface="Calibri" panose="020F0502020204030204"/>
                <a:cs typeface="Calibri" panose="020F0502020204030204"/>
              </a:rPr>
              <a:t>fear,</a:t>
            </a:r>
            <a:r>
              <a:rPr sz="2800" spc="-65" dirty="0">
                <a:latin typeface="Calibri" panose="020F0502020204030204"/>
                <a:cs typeface="Calibri" panose="020F0502020204030204"/>
              </a:rPr>
              <a:t> </a:t>
            </a:r>
            <a:r>
              <a:rPr sz="2800" spc="-90" dirty="0">
                <a:latin typeface="Calibri" panose="020F0502020204030204"/>
                <a:cs typeface="Calibri" panose="020F0502020204030204"/>
              </a:rPr>
              <a:t>anger,</a:t>
            </a:r>
            <a:r>
              <a:rPr sz="2800" spc="-45" dirty="0">
                <a:latin typeface="Calibri" panose="020F0502020204030204"/>
                <a:cs typeface="Calibri" panose="020F0502020204030204"/>
              </a:rPr>
              <a:t> </a:t>
            </a:r>
            <a:r>
              <a:rPr sz="2800" spc="-10" dirty="0">
                <a:latin typeface="Calibri" panose="020F0502020204030204"/>
                <a:cs typeface="Calibri" panose="020F0502020204030204"/>
              </a:rPr>
              <a:t>sadness,</a:t>
            </a:r>
            <a:r>
              <a:rPr sz="2800" spc="45" dirty="0">
                <a:latin typeface="Calibri" panose="020F0502020204030204"/>
                <a:cs typeface="Calibri" panose="020F0502020204030204"/>
              </a:rPr>
              <a:t> </a:t>
            </a:r>
            <a:r>
              <a:rPr sz="2800" spc="-80" dirty="0">
                <a:latin typeface="Calibri" panose="020F0502020204030204"/>
                <a:cs typeface="Calibri" panose="020F0502020204030204"/>
              </a:rPr>
              <a:t>worry,</a:t>
            </a:r>
            <a:r>
              <a:rPr sz="2800" spc="-30" dirty="0">
                <a:latin typeface="Calibri" panose="020F0502020204030204"/>
                <a:cs typeface="Calibri" panose="020F0502020204030204"/>
              </a:rPr>
              <a:t> </a:t>
            </a:r>
            <a:r>
              <a:rPr sz="2800" spc="-10" dirty="0">
                <a:latin typeface="Calibri" panose="020F0502020204030204"/>
                <a:cs typeface="Calibri" panose="020F0502020204030204"/>
              </a:rPr>
              <a:t>numbness,</a:t>
            </a:r>
            <a:r>
              <a:rPr sz="2800" spc="45" dirty="0">
                <a:latin typeface="Calibri" panose="020F0502020204030204"/>
                <a:cs typeface="Calibri" panose="020F0502020204030204"/>
              </a:rPr>
              <a:t> </a:t>
            </a:r>
            <a:r>
              <a:rPr sz="2800" spc="-5" dirty="0">
                <a:latin typeface="Calibri" panose="020F0502020204030204"/>
                <a:cs typeface="Calibri" panose="020F0502020204030204"/>
              </a:rPr>
              <a:t>or</a:t>
            </a:r>
            <a:r>
              <a:rPr sz="2800" spc="15" dirty="0">
                <a:latin typeface="Calibri" panose="020F0502020204030204"/>
                <a:cs typeface="Calibri" panose="020F0502020204030204"/>
              </a:rPr>
              <a:t> </a:t>
            </a:r>
            <a:r>
              <a:rPr sz="2800" spc="-30" dirty="0">
                <a:latin typeface="Calibri" panose="020F0502020204030204"/>
                <a:cs typeface="Calibri" panose="020F0502020204030204"/>
              </a:rPr>
              <a:t>frustration.</a:t>
            </a:r>
            <a:endParaRPr sz="2800">
              <a:latin typeface="Calibri" panose="020F0502020204030204"/>
              <a:cs typeface="Calibri" panose="020F0502020204030204"/>
            </a:endParaRPr>
          </a:p>
          <a:p>
            <a:pPr marL="283210" lvl="1" indent="-191135">
              <a:lnSpc>
                <a:spcPct val="100000"/>
              </a:lnSpc>
              <a:spcBef>
                <a:spcPts val="670"/>
              </a:spcBef>
              <a:buChar char="-"/>
              <a:tabLst>
                <a:tab pos="283210" algn="l"/>
              </a:tabLst>
            </a:pPr>
            <a:r>
              <a:rPr sz="2800" spc="-15" dirty="0">
                <a:latin typeface="Calibri" panose="020F0502020204030204"/>
                <a:cs typeface="Calibri" panose="020F0502020204030204"/>
              </a:rPr>
              <a:t>Changes</a:t>
            </a:r>
            <a:r>
              <a:rPr sz="2800" spc="5" dirty="0">
                <a:latin typeface="Calibri" panose="020F0502020204030204"/>
                <a:cs typeface="Calibri" panose="020F0502020204030204"/>
              </a:rPr>
              <a:t> </a:t>
            </a:r>
            <a:r>
              <a:rPr sz="2800" spc="-10" dirty="0">
                <a:latin typeface="Calibri" panose="020F0502020204030204"/>
                <a:cs typeface="Calibri" panose="020F0502020204030204"/>
              </a:rPr>
              <a:t>in</a:t>
            </a:r>
            <a:r>
              <a:rPr sz="2800" spc="10" dirty="0">
                <a:latin typeface="Calibri" panose="020F0502020204030204"/>
                <a:cs typeface="Calibri" panose="020F0502020204030204"/>
              </a:rPr>
              <a:t> </a:t>
            </a:r>
            <a:r>
              <a:rPr sz="2800" spc="-20" dirty="0">
                <a:latin typeface="Calibri" panose="020F0502020204030204"/>
                <a:cs typeface="Calibri" panose="020F0502020204030204"/>
              </a:rPr>
              <a:t>appetite,</a:t>
            </a:r>
            <a:r>
              <a:rPr sz="2800" spc="5" dirty="0">
                <a:latin typeface="Calibri" panose="020F0502020204030204"/>
                <a:cs typeface="Calibri" panose="020F0502020204030204"/>
              </a:rPr>
              <a:t> </a:t>
            </a:r>
            <a:r>
              <a:rPr sz="2800" spc="-75" dirty="0">
                <a:latin typeface="Calibri" panose="020F0502020204030204"/>
                <a:cs typeface="Calibri" panose="020F0502020204030204"/>
              </a:rPr>
              <a:t>energy,</a:t>
            </a:r>
            <a:r>
              <a:rPr sz="2800" spc="-25" dirty="0">
                <a:latin typeface="Calibri" panose="020F0502020204030204"/>
                <a:cs typeface="Calibri" panose="020F0502020204030204"/>
              </a:rPr>
              <a:t> desires,</a:t>
            </a:r>
            <a:r>
              <a:rPr sz="2800" spc="20" dirty="0">
                <a:latin typeface="Calibri" panose="020F0502020204030204"/>
                <a:cs typeface="Calibri" panose="020F0502020204030204"/>
              </a:rPr>
              <a:t> </a:t>
            </a:r>
            <a:r>
              <a:rPr sz="2800" spc="-10" dirty="0">
                <a:latin typeface="Calibri" panose="020F0502020204030204"/>
                <a:cs typeface="Calibri" panose="020F0502020204030204"/>
              </a:rPr>
              <a:t>and</a:t>
            </a:r>
            <a:r>
              <a:rPr sz="2800" spc="5" dirty="0">
                <a:latin typeface="Calibri" panose="020F0502020204030204"/>
                <a:cs typeface="Calibri" panose="020F0502020204030204"/>
              </a:rPr>
              <a:t> </a:t>
            </a:r>
            <a:r>
              <a:rPr sz="2800" spc="-35" dirty="0">
                <a:latin typeface="Calibri" panose="020F0502020204030204"/>
                <a:cs typeface="Calibri" panose="020F0502020204030204"/>
              </a:rPr>
              <a:t>interests.</a:t>
            </a:r>
            <a:endParaRPr sz="2800">
              <a:latin typeface="Calibri" panose="020F0502020204030204"/>
              <a:cs typeface="Calibri" panose="020F0502020204030204"/>
            </a:endParaRPr>
          </a:p>
          <a:p>
            <a:pPr marL="283210" lvl="1" indent="-191135">
              <a:lnSpc>
                <a:spcPct val="100000"/>
              </a:lnSpc>
              <a:spcBef>
                <a:spcPts val="670"/>
              </a:spcBef>
              <a:buChar char="-"/>
              <a:tabLst>
                <a:tab pos="283210" algn="l"/>
              </a:tabLst>
            </a:pPr>
            <a:r>
              <a:rPr sz="2800" spc="-70" dirty="0">
                <a:latin typeface="Calibri" panose="020F0502020204030204"/>
                <a:cs typeface="Calibri" panose="020F0502020204030204"/>
              </a:rPr>
              <a:t>Trouble</a:t>
            </a:r>
            <a:r>
              <a:rPr sz="2800" spc="-20" dirty="0">
                <a:latin typeface="Calibri" panose="020F0502020204030204"/>
                <a:cs typeface="Calibri" panose="020F0502020204030204"/>
              </a:rPr>
              <a:t> </a:t>
            </a:r>
            <a:r>
              <a:rPr sz="2800" spc="-30" dirty="0">
                <a:latin typeface="Calibri" panose="020F0502020204030204"/>
                <a:cs typeface="Calibri" panose="020F0502020204030204"/>
              </a:rPr>
              <a:t>concentrating</a:t>
            </a:r>
            <a:r>
              <a:rPr sz="2800" spc="25" dirty="0">
                <a:latin typeface="Calibri" panose="020F0502020204030204"/>
                <a:cs typeface="Calibri" panose="020F0502020204030204"/>
              </a:rPr>
              <a:t> </a:t>
            </a:r>
            <a:r>
              <a:rPr sz="2800" spc="-10" dirty="0">
                <a:latin typeface="Calibri" panose="020F0502020204030204"/>
                <a:cs typeface="Calibri" panose="020F0502020204030204"/>
              </a:rPr>
              <a:t>and</a:t>
            </a:r>
            <a:r>
              <a:rPr sz="2800" spc="25" dirty="0">
                <a:latin typeface="Calibri" panose="020F0502020204030204"/>
                <a:cs typeface="Calibri" panose="020F0502020204030204"/>
              </a:rPr>
              <a:t> </a:t>
            </a:r>
            <a:r>
              <a:rPr sz="2800" spc="-10" dirty="0">
                <a:latin typeface="Calibri" panose="020F0502020204030204"/>
                <a:cs typeface="Calibri" panose="020F0502020204030204"/>
              </a:rPr>
              <a:t>making</a:t>
            </a:r>
            <a:r>
              <a:rPr sz="2800" spc="5" dirty="0">
                <a:latin typeface="Calibri" panose="020F0502020204030204"/>
                <a:cs typeface="Calibri" panose="020F0502020204030204"/>
              </a:rPr>
              <a:t> </a:t>
            </a:r>
            <a:r>
              <a:rPr sz="2800" spc="-15" dirty="0">
                <a:latin typeface="Calibri" panose="020F0502020204030204"/>
                <a:cs typeface="Calibri" panose="020F0502020204030204"/>
              </a:rPr>
              <a:t>decisions.</a:t>
            </a:r>
            <a:endParaRPr sz="2800">
              <a:latin typeface="Calibri" panose="020F0502020204030204"/>
              <a:cs typeface="Calibri" panose="020F0502020204030204"/>
            </a:endParaRPr>
          </a:p>
          <a:p>
            <a:pPr marL="283845" lvl="1" indent="-191770">
              <a:lnSpc>
                <a:spcPct val="100000"/>
              </a:lnSpc>
              <a:spcBef>
                <a:spcPts val="675"/>
              </a:spcBef>
              <a:buChar char="-"/>
              <a:tabLst>
                <a:tab pos="283845" algn="l"/>
              </a:tabLst>
            </a:pPr>
            <a:r>
              <a:rPr sz="2800" spc="-25" dirty="0">
                <a:latin typeface="Calibri" panose="020F0502020204030204"/>
                <a:cs typeface="Calibri" panose="020F0502020204030204"/>
              </a:rPr>
              <a:t>Nightmares</a:t>
            </a:r>
            <a:r>
              <a:rPr sz="2800" dirty="0">
                <a:latin typeface="Calibri" panose="020F0502020204030204"/>
                <a:cs typeface="Calibri" panose="020F0502020204030204"/>
              </a:rPr>
              <a:t> </a:t>
            </a:r>
            <a:r>
              <a:rPr sz="2800" spc="-5" dirty="0">
                <a:latin typeface="Calibri" panose="020F0502020204030204"/>
                <a:cs typeface="Calibri" panose="020F0502020204030204"/>
              </a:rPr>
              <a:t>or</a:t>
            </a:r>
            <a:r>
              <a:rPr sz="2800" spc="-10" dirty="0">
                <a:latin typeface="Calibri" panose="020F0502020204030204"/>
                <a:cs typeface="Calibri" panose="020F0502020204030204"/>
              </a:rPr>
              <a:t> </a:t>
            </a:r>
            <a:r>
              <a:rPr sz="2800" spc="-25" dirty="0">
                <a:latin typeface="Calibri" panose="020F0502020204030204"/>
                <a:cs typeface="Calibri" panose="020F0502020204030204"/>
              </a:rPr>
              <a:t>problems</a:t>
            </a:r>
            <a:r>
              <a:rPr sz="2800" spc="30" dirty="0">
                <a:latin typeface="Calibri" panose="020F0502020204030204"/>
                <a:cs typeface="Calibri" panose="020F0502020204030204"/>
              </a:rPr>
              <a:t> </a:t>
            </a:r>
            <a:r>
              <a:rPr sz="2800" spc="-15" dirty="0">
                <a:latin typeface="Calibri" panose="020F0502020204030204"/>
                <a:cs typeface="Calibri" panose="020F0502020204030204"/>
              </a:rPr>
              <a:t>sleeping.</a:t>
            </a:r>
            <a:endParaRPr sz="2800">
              <a:latin typeface="Calibri" panose="020F0502020204030204"/>
              <a:cs typeface="Calibri" panose="020F0502020204030204"/>
            </a:endParaRPr>
          </a:p>
          <a:p>
            <a:pPr marL="356870" marR="5715" lvl="1" indent="-262890">
              <a:lnSpc>
                <a:spcPct val="100000"/>
              </a:lnSpc>
              <a:spcBef>
                <a:spcPts val="670"/>
              </a:spcBef>
              <a:buSzPct val="64000"/>
              <a:buFont typeface="Calibri" panose="020F0502020204030204"/>
              <a:buChar char="-"/>
              <a:tabLst>
                <a:tab pos="397510" algn="l"/>
                <a:tab pos="398145" algn="l"/>
                <a:tab pos="1732280" algn="l"/>
                <a:tab pos="3347720" algn="l"/>
                <a:tab pos="4205605" algn="l"/>
                <a:tab pos="4710430" algn="l"/>
                <a:tab pos="6539230" algn="l"/>
                <a:tab pos="7456170" algn="l"/>
                <a:tab pos="8505190" algn="l"/>
              </a:tabLst>
            </a:pPr>
            <a:r>
              <a:rPr dirty="0"/>
              <a:t>	</a:t>
            </a:r>
            <a:r>
              <a:rPr sz="2800" spc="-20" dirty="0">
                <a:latin typeface="Calibri" panose="020F0502020204030204"/>
                <a:cs typeface="Calibri" panose="020F0502020204030204"/>
              </a:rPr>
              <a:t>Physical	</a:t>
            </a:r>
            <a:r>
              <a:rPr sz="2800" spc="-10" dirty="0">
                <a:latin typeface="Calibri" panose="020F0502020204030204"/>
                <a:cs typeface="Calibri" panose="020F0502020204030204"/>
              </a:rPr>
              <a:t>reactions,	</a:t>
            </a:r>
            <a:r>
              <a:rPr sz="2800" spc="-5" dirty="0">
                <a:latin typeface="Calibri" panose="020F0502020204030204"/>
                <a:cs typeface="Calibri" panose="020F0502020204030204"/>
              </a:rPr>
              <a:t>such	as 	</a:t>
            </a:r>
            <a:r>
              <a:rPr sz="2800" dirty="0">
                <a:latin typeface="Calibri" panose="020F0502020204030204"/>
                <a:cs typeface="Calibri" panose="020F0502020204030204"/>
              </a:rPr>
              <a:t> </a:t>
            </a:r>
            <a:r>
              <a:rPr sz="2800" spc="-10" dirty="0">
                <a:latin typeface="Calibri" panose="020F0502020204030204"/>
                <a:cs typeface="Calibri" panose="020F0502020204030204"/>
              </a:rPr>
              <a:t>headaches,	body	pains,	</a:t>
            </a:r>
            <a:r>
              <a:rPr sz="2800" spc="-15" dirty="0">
                <a:latin typeface="Calibri" panose="020F0502020204030204"/>
                <a:cs typeface="Calibri" panose="020F0502020204030204"/>
              </a:rPr>
              <a:t>stomach</a:t>
            </a:r>
            <a:r>
              <a:rPr sz="2800" spc="-25" dirty="0">
                <a:latin typeface="Calibri" panose="020F0502020204030204"/>
                <a:cs typeface="Calibri" panose="020F0502020204030204"/>
              </a:rPr>
              <a:t> problems,</a:t>
            </a:r>
            <a:r>
              <a:rPr sz="2800" spc="-5" dirty="0">
                <a:latin typeface="Calibri" panose="020F0502020204030204"/>
                <a:cs typeface="Calibri" panose="020F0502020204030204"/>
              </a:rPr>
              <a:t> or </a:t>
            </a:r>
            <a:r>
              <a:rPr sz="2800" spc="-615" dirty="0">
                <a:latin typeface="Calibri" panose="020F0502020204030204"/>
                <a:cs typeface="Calibri" panose="020F0502020204030204"/>
              </a:rPr>
              <a:t> </a:t>
            </a:r>
            <a:r>
              <a:rPr sz="2800" spc="-10" dirty="0">
                <a:latin typeface="Calibri" panose="020F0502020204030204"/>
                <a:cs typeface="Calibri" panose="020F0502020204030204"/>
              </a:rPr>
              <a:t>skin</a:t>
            </a:r>
            <a:r>
              <a:rPr sz="2800" spc="5" dirty="0">
                <a:latin typeface="Calibri" panose="020F0502020204030204"/>
                <a:cs typeface="Calibri" panose="020F0502020204030204"/>
              </a:rPr>
              <a:t> </a:t>
            </a:r>
            <a:r>
              <a:rPr sz="2800" spc="-25" dirty="0">
                <a:latin typeface="Calibri" panose="020F0502020204030204"/>
                <a:cs typeface="Calibri" panose="020F0502020204030204"/>
              </a:rPr>
              <a:t>rashes.</a:t>
            </a:r>
            <a:endParaRPr sz="2800">
              <a:latin typeface="Calibri" panose="020F0502020204030204"/>
              <a:cs typeface="Calibri" panose="020F0502020204030204"/>
            </a:endParaRPr>
          </a:p>
          <a:p>
            <a:pPr marL="356870" marR="5080" lvl="1" indent="-262255">
              <a:lnSpc>
                <a:spcPct val="100000"/>
              </a:lnSpc>
              <a:spcBef>
                <a:spcPts val="675"/>
              </a:spcBef>
              <a:buSzPct val="64000"/>
              <a:buFont typeface="Calibri" panose="020F0502020204030204"/>
              <a:buChar char="-"/>
              <a:tabLst>
                <a:tab pos="437515" algn="l"/>
                <a:tab pos="438150" algn="l"/>
                <a:tab pos="2214245" algn="l"/>
                <a:tab pos="2743200" algn="l"/>
                <a:tab pos="4041775" algn="l"/>
                <a:tab pos="5196840" algn="l"/>
                <a:tab pos="6790690" algn="l"/>
                <a:tab pos="7569200" algn="l"/>
                <a:tab pos="8813165" algn="l"/>
              </a:tabLst>
            </a:pPr>
            <a:r>
              <a:rPr dirty="0"/>
              <a:t>	</a:t>
            </a:r>
            <a:r>
              <a:rPr sz="2800" spc="-30" dirty="0">
                <a:latin typeface="Calibri" panose="020F0502020204030204"/>
                <a:cs typeface="Calibri" panose="020F0502020204030204"/>
              </a:rPr>
              <a:t>Worsening	</a:t>
            </a:r>
            <a:r>
              <a:rPr sz="2800" spc="-5" dirty="0">
                <a:latin typeface="Calibri" panose="020F0502020204030204"/>
                <a:cs typeface="Calibri" panose="020F0502020204030204"/>
              </a:rPr>
              <a:t>of	</a:t>
            </a:r>
            <a:r>
              <a:rPr sz="2800" spc="-15" dirty="0">
                <a:latin typeface="Calibri" panose="020F0502020204030204"/>
                <a:cs typeface="Calibri" panose="020F0502020204030204"/>
              </a:rPr>
              <a:t>chronic	</a:t>
            </a:r>
            <a:r>
              <a:rPr sz="2800" spc="-10" dirty="0">
                <a:latin typeface="Calibri" panose="020F0502020204030204"/>
                <a:cs typeface="Calibri" panose="020F0502020204030204"/>
              </a:rPr>
              <a:t>health 	</a:t>
            </a:r>
            <a:r>
              <a:rPr sz="2800" dirty="0">
                <a:latin typeface="Calibri" panose="020F0502020204030204"/>
                <a:cs typeface="Calibri" panose="020F0502020204030204"/>
              </a:rPr>
              <a:t> </a:t>
            </a:r>
            <a:r>
              <a:rPr sz="2800" spc="-15" dirty="0">
                <a:latin typeface="Calibri" panose="020F0502020204030204"/>
                <a:cs typeface="Calibri" panose="020F0502020204030204"/>
              </a:rPr>
              <a:t>problems	</a:t>
            </a:r>
            <a:r>
              <a:rPr sz="2800" spc="-5" dirty="0">
                <a:latin typeface="Calibri" panose="020F0502020204030204"/>
                <a:cs typeface="Calibri" panose="020F0502020204030204"/>
              </a:rPr>
              <a:t>and	</a:t>
            </a:r>
            <a:r>
              <a:rPr sz="2800" spc="-20" dirty="0">
                <a:latin typeface="Calibri" panose="020F0502020204030204"/>
                <a:cs typeface="Calibri" panose="020F0502020204030204"/>
              </a:rPr>
              <a:t>mental	</a:t>
            </a:r>
            <a:r>
              <a:rPr sz="2800" spc="-10" dirty="0">
                <a:latin typeface="Calibri" panose="020F0502020204030204"/>
                <a:cs typeface="Calibri" panose="020F0502020204030204"/>
              </a:rPr>
              <a:t>health</a:t>
            </a:r>
            <a:r>
              <a:rPr sz="2800" spc="-5" dirty="0">
                <a:latin typeface="Calibri" panose="020F0502020204030204"/>
                <a:cs typeface="Calibri" panose="020F0502020204030204"/>
              </a:rPr>
              <a:t> </a:t>
            </a:r>
            <a:r>
              <a:rPr sz="2800" spc="-15" dirty="0">
                <a:latin typeface="Calibri" panose="020F0502020204030204"/>
                <a:cs typeface="Calibri" panose="020F0502020204030204"/>
              </a:rPr>
              <a:t>conditions.</a:t>
            </a:r>
            <a:endParaRPr sz="2800">
              <a:latin typeface="Calibri" panose="020F0502020204030204"/>
              <a:cs typeface="Calibri" panose="020F0502020204030204"/>
            </a:endParaRPr>
          </a:p>
          <a:p>
            <a:pPr marL="355600" marR="11430" lvl="1" indent="-262255">
              <a:lnSpc>
                <a:spcPct val="100000"/>
              </a:lnSpc>
              <a:spcBef>
                <a:spcPts val="670"/>
              </a:spcBef>
              <a:buChar char="-"/>
              <a:tabLst>
                <a:tab pos="354965" algn="l"/>
                <a:tab pos="355600" algn="l"/>
                <a:tab pos="1918335" algn="l"/>
                <a:tab pos="2581275" algn="l"/>
                <a:tab pos="3037205" algn="l"/>
                <a:tab pos="4326255" algn="l"/>
                <a:tab pos="5318760" algn="l"/>
                <a:tab pos="6370320" algn="l"/>
                <a:tab pos="7538720" algn="l"/>
                <a:tab pos="7994650" algn="l"/>
              </a:tabLst>
            </a:pPr>
            <a:r>
              <a:rPr sz="2800" spc="-10" dirty="0">
                <a:latin typeface="Calibri" panose="020F0502020204030204"/>
                <a:cs typeface="Calibri" panose="020F0502020204030204"/>
              </a:rPr>
              <a:t>I</a:t>
            </a:r>
            <a:r>
              <a:rPr sz="2800" spc="-15" dirty="0">
                <a:latin typeface="Calibri" panose="020F0502020204030204"/>
                <a:cs typeface="Calibri" panose="020F0502020204030204"/>
              </a:rPr>
              <a:t>n</a:t>
            </a:r>
            <a:r>
              <a:rPr sz="2800" spc="-5" dirty="0">
                <a:latin typeface="Calibri" panose="020F0502020204030204"/>
                <a:cs typeface="Calibri" panose="020F0502020204030204"/>
              </a:rPr>
              <a:t>c</a:t>
            </a:r>
            <a:r>
              <a:rPr sz="2800" spc="-50" dirty="0">
                <a:latin typeface="Calibri" panose="020F0502020204030204"/>
                <a:cs typeface="Calibri" panose="020F0502020204030204"/>
              </a:rPr>
              <a:t>r</a:t>
            </a:r>
            <a:r>
              <a:rPr sz="2800" spc="-10" dirty="0">
                <a:latin typeface="Calibri" panose="020F0502020204030204"/>
                <a:cs typeface="Calibri" panose="020F0502020204030204"/>
              </a:rPr>
              <a:t>e</a:t>
            </a:r>
            <a:r>
              <a:rPr sz="2800" spc="-5" dirty="0">
                <a:latin typeface="Calibri" panose="020F0502020204030204"/>
                <a:cs typeface="Calibri" panose="020F0502020204030204"/>
              </a:rPr>
              <a:t>a</a:t>
            </a:r>
            <a:r>
              <a:rPr sz="2800" spc="-10" dirty="0">
                <a:latin typeface="Calibri" panose="020F0502020204030204"/>
                <a:cs typeface="Calibri" panose="020F0502020204030204"/>
              </a:rPr>
              <a:t>s</a:t>
            </a:r>
            <a:r>
              <a:rPr sz="2800" dirty="0">
                <a:latin typeface="Calibri" panose="020F0502020204030204"/>
                <a:cs typeface="Calibri" panose="020F0502020204030204"/>
              </a:rPr>
              <a:t>e</a:t>
            </a:r>
            <a:r>
              <a:rPr sz="2800" spc="-5" dirty="0">
                <a:latin typeface="Calibri" panose="020F0502020204030204"/>
                <a:cs typeface="Calibri" panose="020F0502020204030204"/>
              </a:rPr>
              <a:t>d</a:t>
            </a:r>
            <a:r>
              <a:rPr sz="2800" dirty="0">
                <a:latin typeface="Calibri" panose="020F0502020204030204"/>
                <a:cs typeface="Calibri" panose="020F0502020204030204"/>
              </a:rPr>
              <a:t>	</a:t>
            </a:r>
            <a:r>
              <a:rPr sz="2800" spc="-5" dirty="0">
                <a:latin typeface="Calibri" panose="020F0502020204030204"/>
                <a:cs typeface="Calibri" panose="020F0502020204030204"/>
              </a:rPr>
              <a:t>u</a:t>
            </a:r>
            <a:r>
              <a:rPr sz="2800" spc="-15" dirty="0">
                <a:latin typeface="Calibri" panose="020F0502020204030204"/>
                <a:cs typeface="Calibri" panose="020F0502020204030204"/>
              </a:rPr>
              <a:t>s</a:t>
            </a:r>
            <a:r>
              <a:rPr sz="2800" spc="-5" dirty="0">
                <a:latin typeface="Calibri" panose="020F0502020204030204"/>
                <a:cs typeface="Calibri" panose="020F0502020204030204"/>
              </a:rPr>
              <a:t>e</a:t>
            </a:r>
            <a:r>
              <a:rPr sz="2800" dirty="0">
                <a:latin typeface="Calibri" panose="020F0502020204030204"/>
                <a:cs typeface="Calibri" panose="020F0502020204030204"/>
              </a:rPr>
              <a:t>	</a:t>
            </a:r>
            <a:r>
              <a:rPr sz="2800" spc="-10" dirty="0">
                <a:latin typeface="Calibri" panose="020F0502020204030204"/>
                <a:cs typeface="Calibri" panose="020F0502020204030204"/>
              </a:rPr>
              <a:t>o</a:t>
            </a:r>
            <a:r>
              <a:rPr sz="2800" spc="-5" dirty="0">
                <a:latin typeface="Calibri" panose="020F0502020204030204"/>
                <a:cs typeface="Calibri" panose="020F0502020204030204"/>
              </a:rPr>
              <a:t>f</a:t>
            </a:r>
            <a:r>
              <a:rPr sz="2800" dirty="0">
                <a:latin typeface="Calibri" panose="020F0502020204030204"/>
                <a:cs typeface="Calibri" panose="020F0502020204030204"/>
              </a:rPr>
              <a:t>	</a:t>
            </a:r>
            <a:r>
              <a:rPr sz="2800" spc="-5" dirty="0">
                <a:latin typeface="Calibri" panose="020F0502020204030204"/>
                <a:cs typeface="Calibri" panose="020F0502020204030204"/>
              </a:rPr>
              <a:t>a</a:t>
            </a:r>
            <a:r>
              <a:rPr sz="2800" spc="-20" dirty="0">
                <a:latin typeface="Calibri" panose="020F0502020204030204"/>
                <a:cs typeface="Calibri" panose="020F0502020204030204"/>
              </a:rPr>
              <a:t>l</a:t>
            </a:r>
            <a:r>
              <a:rPr sz="2800" spc="-35" dirty="0">
                <a:latin typeface="Calibri" panose="020F0502020204030204"/>
                <a:cs typeface="Calibri" panose="020F0502020204030204"/>
              </a:rPr>
              <a:t>c</a:t>
            </a:r>
            <a:r>
              <a:rPr sz="2800" spc="-10" dirty="0">
                <a:latin typeface="Calibri" panose="020F0502020204030204"/>
                <a:cs typeface="Calibri" panose="020F0502020204030204"/>
              </a:rPr>
              <a:t>o</a:t>
            </a:r>
            <a:r>
              <a:rPr sz="2800" spc="-15" dirty="0">
                <a:latin typeface="Calibri" panose="020F0502020204030204"/>
                <a:cs typeface="Calibri" panose="020F0502020204030204"/>
              </a:rPr>
              <a:t>h</a:t>
            </a:r>
            <a:r>
              <a:rPr sz="2800" spc="-10" dirty="0">
                <a:latin typeface="Calibri" panose="020F0502020204030204"/>
                <a:cs typeface="Calibri" panose="020F0502020204030204"/>
              </a:rPr>
              <a:t>o</a:t>
            </a:r>
            <a:r>
              <a:rPr sz="2800" spc="-20" dirty="0">
                <a:latin typeface="Calibri" panose="020F0502020204030204"/>
                <a:cs typeface="Calibri" panose="020F0502020204030204"/>
              </a:rPr>
              <a:t>l</a:t>
            </a:r>
            <a:r>
              <a:rPr sz="2800" spc="-5" dirty="0">
                <a:latin typeface="Calibri" panose="020F0502020204030204"/>
                <a:cs typeface="Calibri" panose="020F0502020204030204"/>
              </a:rPr>
              <a:t>,</a:t>
            </a:r>
            <a:r>
              <a:rPr sz="2800" dirty="0">
                <a:latin typeface="Calibri" panose="020F0502020204030204"/>
                <a:cs typeface="Calibri" panose="020F0502020204030204"/>
              </a:rPr>
              <a:t>	</a:t>
            </a:r>
            <a:r>
              <a:rPr sz="2800" spc="-20" dirty="0">
                <a:latin typeface="Calibri" panose="020F0502020204030204"/>
                <a:cs typeface="Calibri" panose="020F0502020204030204"/>
              </a:rPr>
              <a:t>il</a:t>
            </a:r>
            <a:r>
              <a:rPr sz="2800" spc="-5" dirty="0">
                <a:latin typeface="Calibri" panose="020F0502020204030204"/>
                <a:cs typeface="Calibri" panose="020F0502020204030204"/>
              </a:rPr>
              <a:t>l</a:t>
            </a:r>
            <a:r>
              <a:rPr sz="2800" spc="-10" dirty="0">
                <a:latin typeface="Calibri" panose="020F0502020204030204"/>
                <a:cs typeface="Calibri" panose="020F0502020204030204"/>
              </a:rPr>
              <a:t>e</a:t>
            </a:r>
            <a:r>
              <a:rPr sz="2800" spc="-70" dirty="0">
                <a:latin typeface="Calibri" panose="020F0502020204030204"/>
                <a:cs typeface="Calibri" panose="020F0502020204030204"/>
              </a:rPr>
              <a:t>g</a:t>
            </a:r>
            <a:r>
              <a:rPr sz="2800" spc="-5" dirty="0">
                <a:latin typeface="Calibri" panose="020F0502020204030204"/>
                <a:cs typeface="Calibri" panose="020F0502020204030204"/>
              </a:rPr>
              <a:t>al</a:t>
            </a:r>
            <a:r>
              <a:rPr sz="2800" dirty="0">
                <a:latin typeface="Calibri" panose="020F0502020204030204"/>
                <a:cs typeface="Calibri" panose="020F0502020204030204"/>
              </a:rPr>
              <a:t>	</a:t>
            </a:r>
            <a:r>
              <a:rPr sz="2800" spc="-15" dirty="0">
                <a:latin typeface="Calibri" panose="020F0502020204030204"/>
                <a:cs typeface="Calibri" panose="020F0502020204030204"/>
              </a:rPr>
              <a:t>dru</a:t>
            </a:r>
            <a:r>
              <a:rPr sz="2800" spc="-10" dirty="0">
                <a:latin typeface="Calibri" panose="020F0502020204030204"/>
                <a:cs typeface="Calibri" panose="020F0502020204030204"/>
              </a:rPr>
              <a:t>g</a:t>
            </a:r>
            <a:r>
              <a:rPr sz="2800" dirty="0">
                <a:latin typeface="Calibri" panose="020F0502020204030204"/>
                <a:cs typeface="Calibri" panose="020F0502020204030204"/>
              </a:rPr>
              <a:t>s</a:t>
            </a:r>
            <a:r>
              <a:rPr sz="2800" spc="-5" dirty="0">
                <a:latin typeface="Calibri" panose="020F0502020204030204"/>
                <a:cs typeface="Calibri" panose="020F0502020204030204"/>
              </a:rPr>
              <a:t>,</a:t>
            </a:r>
            <a:r>
              <a:rPr sz="2800" dirty="0">
                <a:latin typeface="Calibri" panose="020F0502020204030204"/>
                <a:cs typeface="Calibri" panose="020F0502020204030204"/>
              </a:rPr>
              <a:t>	</a:t>
            </a:r>
            <a:r>
              <a:rPr sz="2800" spc="-15" dirty="0">
                <a:latin typeface="Calibri" panose="020F0502020204030204"/>
                <a:cs typeface="Calibri" panose="020F0502020204030204"/>
              </a:rPr>
              <a:t>m</a:t>
            </a:r>
            <a:r>
              <a:rPr sz="2800" spc="-5" dirty="0">
                <a:latin typeface="Calibri" panose="020F0502020204030204"/>
                <a:cs typeface="Calibri" panose="020F0502020204030204"/>
              </a:rPr>
              <a:t>i</a:t>
            </a:r>
            <a:r>
              <a:rPr sz="2800" dirty="0">
                <a:latin typeface="Calibri" panose="020F0502020204030204"/>
                <a:cs typeface="Calibri" panose="020F0502020204030204"/>
              </a:rPr>
              <a:t>s</a:t>
            </a:r>
            <a:r>
              <a:rPr sz="2800" spc="-15" dirty="0">
                <a:latin typeface="Calibri" panose="020F0502020204030204"/>
                <a:cs typeface="Calibri" panose="020F0502020204030204"/>
              </a:rPr>
              <a:t>us</a:t>
            </a:r>
            <a:r>
              <a:rPr sz="2800" spc="-5" dirty="0">
                <a:latin typeface="Calibri" panose="020F0502020204030204"/>
                <a:cs typeface="Calibri" panose="020F0502020204030204"/>
              </a:rPr>
              <a:t>e</a:t>
            </a:r>
            <a:r>
              <a:rPr sz="2800" dirty="0">
                <a:latin typeface="Calibri" panose="020F0502020204030204"/>
                <a:cs typeface="Calibri" panose="020F0502020204030204"/>
              </a:rPr>
              <a:t>	</a:t>
            </a:r>
            <a:r>
              <a:rPr sz="2800" spc="-10" dirty="0">
                <a:latin typeface="Calibri" panose="020F0502020204030204"/>
                <a:cs typeface="Calibri" panose="020F0502020204030204"/>
              </a:rPr>
              <a:t>o</a:t>
            </a:r>
            <a:r>
              <a:rPr sz="2800" spc="-5" dirty="0">
                <a:latin typeface="Calibri" panose="020F0502020204030204"/>
                <a:cs typeface="Calibri" panose="020F0502020204030204"/>
              </a:rPr>
              <a:t>f</a:t>
            </a:r>
            <a:r>
              <a:rPr sz="2800" dirty="0">
                <a:latin typeface="Calibri" panose="020F0502020204030204"/>
                <a:cs typeface="Calibri" panose="020F0502020204030204"/>
              </a:rPr>
              <a:t>	</a:t>
            </a:r>
            <a:r>
              <a:rPr sz="2800" spc="-15" dirty="0">
                <a:latin typeface="Calibri" panose="020F0502020204030204"/>
                <a:cs typeface="Calibri" panose="020F0502020204030204"/>
              </a:rPr>
              <a:t>p</a:t>
            </a:r>
            <a:r>
              <a:rPr sz="2800" spc="-50" dirty="0">
                <a:latin typeface="Calibri" panose="020F0502020204030204"/>
                <a:cs typeface="Calibri" panose="020F0502020204030204"/>
              </a:rPr>
              <a:t>r</a:t>
            </a:r>
            <a:r>
              <a:rPr sz="2800" spc="-10" dirty="0">
                <a:latin typeface="Calibri" panose="020F0502020204030204"/>
                <a:cs typeface="Calibri" panose="020F0502020204030204"/>
              </a:rPr>
              <a:t>e</a:t>
            </a:r>
            <a:r>
              <a:rPr sz="2800" spc="-15" dirty="0">
                <a:latin typeface="Calibri" panose="020F0502020204030204"/>
                <a:cs typeface="Calibri" panose="020F0502020204030204"/>
              </a:rPr>
              <a:t>s</a:t>
            </a:r>
            <a:r>
              <a:rPr sz="2800" spc="-5" dirty="0">
                <a:latin typeface="Calibri" panose="020F0502020204030204"/>
                <a:cs typeface="Calibri" panose="020F0502020204030204"/>
              </a:rPr>
              <a:t>cri</a:t>
            </a:r>
            <a:r>
              <a:rPr sz="2800" spc="-30" dirty="0">
                <a:latin typeface="Calibri" panose="020F0502020204030204"/>
                <a:cs typeface="Calibri" panose="020F0502020204030204"/>
              </a:rPr>
              <a:t>p</a:t>
            </a:r>
            <a:r>
              <a:rPr sz="2800" spc="-10" dirty="0">
                <a:latin typeface="Calibri" panose="020F0502020204030204"/>
                <a:cs typeface="Calibri" panose="020F0502020204030204"/>
              </a:rPr>
              <a:t>t</a:t>
            </a:r>
            <a:r>
              <a:rPr sz="2800" spc="-20" dirty="0">
                <a:latin typeface="Calibri" panose="020F0502020204030204"/>
                <a:cs typeface="Calibri" panose="020F0502020204030204"/>
              </a:rPr>
              <a:t>i</a:t>
            </a:r>
            <a:r>
              <a:rPr sz="2800" dirty="0">
                <a:latin typeface="Calibri" panose="020F0502020204030204"/>
                <a:cs typeface="Calibri" panose="020F0502020204030204"/>
              </a:rPr>
              <a:t>o</a:t>
            </a:r>
            <a:r>
              <a:rPr sz="2800" spc="-5" dirty="0">
                <a:latin typeface="Calibri" panose="020F0502020204030204"/>
                <a:cs typeface="Calibri" panose="020F0502020204030204"/>
              </a:rPr>
              <a:t>n  </a:t>
            </a:r>
            <a:r>
              <a:rPr sz="2800" spc="-10" dirty="0">
                <a:latin typeface="Calibri" panose="020F0502020204030204"/>
                <a:cs typeface="Calibri" panose="020F0502020204030204"/>
              </a:rPr>
              <a:t>drugs.</a:t>
            </a:r>
            <a:endParaRPr sz="2800">
              <a:latin typeface="Calibri" panose="020F0502020204030204"/>
              <a:cs typeface="Calibri" panose="020F0502020204030204"/>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59048" y="84962"/>
            <a:ext cx="3358515" cy="697230"/>
          </a:xfrm>
          <a:prstGeom prst="rect">
            <a:avLst/>
          </a:prstGeom>
        </p:spPr>
        <p:txBody>
          <a:bodyPr vert="horz" wrap="square" lIns="0" tIns="13335" rIns="0" bIns="0" rtlCol="0">
            <a:spAutoFit/>
          </a:bodyPr>
          <a:lstStyle/>
          <a:p>
            <a:pPr marL="12700">
              <a:lnSpc>
                <a:spcPct val="100000"/>
              </a:lnSpc>
              <a:spcBef>
                <a:spcPts val="105"/>
              </a:spcBef>
            </a:pPr>
            <a:r>
              <a:rPr spc="-5" dirty="0"/>
              <a:t>Types</a:t>
            </a:r>
            <a:r>
              <a:rPr spc="-120" dirty="0"/>
              <a:t> </a:t>
            </a:r>
            <a:r>
              <a:rPr spc="-5" dirty="0"/>
              <a:t>of</a:t>
            </a:r>
            <a:r>
              <a:rPr spc="-95" dirty="0"/>
              <a:t> </a:t>
            </a:r>
            <a:r>
              <a:rPr spc="-5" dirty="0"/>
              <a:t>stress</a:t>
            </a:r>
            <a:endParaRPr spc="-5" dirty="0"/>
          </a:p>
        </p:txBody>
      </p:sp>
      <p:graphicFrame>
        <p:nvGraphicFramePr>
          <p:cNvPr id="3" name="object 3"/>
          <p:cNvGraphicFramePr>
            <a:graphicFrameLocks noGrp="1"/>
          </p:cNvGraphicFramePr>
          <p:nvPr/>
        </p:nvGraphicFramePr>
        <p:xfrm>
          <a:off x="250825" y="1001712"/>
          <a:ext cx="9472930" cy="3356610"/>
        </p:xfrm>
        <a:graphic>
          <a:graphicData uri="http://schemas.openxmlformats.org/drawingml/2006/table">
            <a:tbl>
              <a:tblPr firstRow="1" bandRow="1">
                <a:tableStyleId>{2D5ABB26-0587-4C30-8999-92F81FD0307C}</a:tableStyleId>
              </a:tblPr>
              <a:tblGrid>
                <a:gridCol w="4726940"/>
                <a:gridCol w="4726940"/>
              </a:tblGrid>
              <a:tr h="885825">
                <a:tc>
                  <a:txBody>
                    <a:bodyPr/>
                    <a:lstStyle/>
                    <a:p>
                      <a:pPr marL="90170" marR="3175">
                        <a:lnSpc>
                          <a:spcPct val="100000"/>
                        </a:lnSpc>
                        <a:spcBef>
                          <a:spcPts val="65"/>
                        </a:spcBef>
                      </a:pPr>
                      <a:r>
                        <a:rPr sz="2400" spc="-5" dirty="0">
                          <a:latin typeface="Calibri" panose="020F0502020204030204"/>
                          <a:cs typeface="Calibri" panose="020F0502020204030204"/>
                        </a:rPr>
                        <a:t>Acute</a:t>
                      </a:r>
                      <a:r>
                        <a:rPr sz="2400" spc="-105" dirty="0">
                          <a:latin typeface="Calibri" panose="020F0502020204030204"/>
                          <a:cs typeface="Calibri" panose="020F0502020204030204"/>
                        </a:rPr>
                        <a:t> </a:t>
                      </a:r>
                      <a:r>
                        <a:rPr sz="2400" spc="-15" dirty="0">
                          <a:latin typeface="Calibri" panose="020F0502020204030204"/>
                          <a:cs typeface="Calibri" panose="020F0502020204030204"/>
                        </a:rPr>
                        <a:t>stress</a:t>
                      </a:r>
                      <a:endParaRPr sz="2400">
                        <a:latin typeface="Calibri" panose="020F0502020204030204"/>
                        <a:cs typeface="Calibri" panose="020F0502020204030204"/>
                      </a:endParaRPr>
                    </a:p>
                  </a:txBody>
                  <a:tcPr marL="0" marR="0" marT="8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marR="3175">
                        <a:lnSpc>
                          <a:spcPct val="100000"/>
                        </a:lnSpc>
                        <a:spcBef>
                          <a:spcPts val="65"/>
                        </a:spcBef>
                      </a:pPr>
                      <a:r>
                        <a:rPr sz="2400" spc="-15" dirty="0">
                          <a:latin typeface="Calibri" panose="020F0502020204030204"/>
                          <a:cs typeface="Calibri" panose="020F0502020204030204"/>
                        </a:rPr>
                        <a:t>Chronic</a:t>
                      </a:r>
                      <a:r>
                        <a:rPr sz="2400" spc="-100" dirty="0">
                          <a:latin typeface="Calibri" panose="020F0502020204030204"/>
                          <a:cs typeface="Calibri" panose="020F0502020204030204"/>
                        </a:rPr>
                        <a:t> </a:t>
                      </a:r>
                      <a:r>
                        <a:rPr sz="2400" spc="-15" dirty="0">
                          <a:latin typeface="Calibri" panose="020F0502020204030204"/>
                          <a:cs typeface="Calibri" panose="020F0502020204030204"/>
                        </a:rPr>
                        <a:t>stress</a:t>
                      </a:r>
                      <a:endParaRPr sz="2400">
                        <a:latin typeface="Calibri" panose="020F0502020204030204"/>
                        <a:cs typeface="Calibri" panose="020F0502020204030204"/>
                      </a:endParaRPr>
                    </a:p>
                  </a:txBody>
                  <a:tcPr marL="0" marR="0" marT="8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2458085">
                <a:tc>
                  <a:txBody>
                    <a:bodyPr/>
                    <a:lstStyle/>
                    <a:p>
                      <a:pPr marL="90805">
                        <a:lnSpc>
                          <a:spcPct val="100000"/>
                        </a:lnSpc>
                        <a:spcBef>
                          <a:spcPts val="65"/>
                        </a:spcBef>
                        <a:tabLst>
                          <a:tab pos="2519045" algn="l"/>
                          <a:tab pos="4379595" algn="l"/>
                          <a:tab pos="4431030" algn="l"/>
                        </a:tabLst>
                      </a:pPr>
                      <a:r>
                        <a:rPr sz="2400" spc="25" dirty="0">
                          <a:latin typeface="Calibri" panose="020F0502020204030204"/>
                          <a:cs typeface="Calibri" panose="020F0502020204030204"/>
                        </a:rPr>
                        <a:t>Fight</a:t>
                      </a:r>
                      <a:r>
                        <a:rPr sz="2400" spc="60" dirty="0">
                          <a:latin typeface="Calibri" panose="020F0502020204030204"/>
                          <a:cs typeface="Calibri" panose="020F0502020204030204"/>
                        </a:rPr>
                        <a:t> </a:t>
                      </a:r>
                      <a:r>
                        <a:rPr sz="2400" spc="15" dirty="0">
                          <a:latin typeface="Calibri" panose="020F0502020204030204"/>
                          <a:cs typeface="Calibri" panose="020F0502020204030204"/>
                        </a:rPr>
                        <a:t>or</a:t>
                      </a:r>
                      <a:r>
                        <a:rPr sz="2400" spc="75" dirty="0">
                          <a:latin typeface="Calibri" panose="020F0502020204030204"/>
                          <a:cs typeface="Calibri" panose="020F0502020204030204"/>
                        </a:rPr>
                        <a:t> </a:t>
                      </a:r>
                      <a:r>
                        <a:rPr sz="2400" spc="25" dirty="0">
                          <a:latin typeface="Calibri" panose="020F0502020204030204"/>
                          <a:cs typeface="Calibri" panose="020F0502020204030204"/>
                        </a:rPr>
                        <a:t>flight.</a:t>
                      </a:r>
                      <a:r>
                        <a:rPr sz="2400" spc="65" dirty="0">
                          <a:latin typeface="Calibri" panose="020F0502020204030204"/>
                          <a:cs typeface="Calibri" panose="020F0502020204030204"/>
                        </a:rPr>
                        <a:t> </a:t>
                      </a:r>
                      <a:r>
                        <a:rPr sz="2400" spc="25" dirty="0">
                          <a:latin typeface="Calibri" panose="020F0502020204030204"/>
                          <a:cs typeface="Calibri" panose="020F0502020204030204"/>
                        </a:rPr>
                        <a:t>The</a:t>
                      </a:r>
                      <a:r>
                        <a:rPr sz="2400" spc="75" dirty="0">
                          <a:latin typeface="Calibri" panose="020F0502020204030204"/>
                          <a:cs typeface="Calibri" panose="020F0502020204030204"/>
                        </a:rPr>
                        <a:t> </a:t>
                      </a:r>
                      <a:r>
                        <a:rPr sz="2400" spc="25" dirty="0">
                          <a:latin typeface="Calibri" panose="020F0502020204030204"/>
                          <a:cs typeface="Calibri" panose="020F0502020204030204"/>
                        </a:rPr>
                        <a:t>body</a:t>
                      </a:r>
                      <a:r>
                        <a:rPr sz="2400" spc="75" dirty="0">
                          <a:latin typeface="Calibri" panose="020F0502020204030204"/>
                          <a:cs typeface="Calibri" panose="020F0502020204030204"/>
                        </a:rPr>
                        <a:t> </a:t>
                      </a:r>
                      <a:r>
                        <a:rPr sz="2400" spc="30" dirty="0">
                          <a:latin typeface="Calibri" panose="020F0502020204030204"/>
                          <a:cs typeface="Calibri" panose="020F0502020204030204"/>
                        </a:rPr>
                        <a:t>prepares</a:t>
                      </a:r>
                      <a:r>
                        <a:rPr sz="2400" spc="75" dirty="0">
                          <a:latin typeface="Calibri" panose="020F0502020204030204"/>
                          <a:cs typeface="Calibri" panose="020F0502020204030204"/>
                        </a:rPr>
                        <a:t> </a:t>
                      </a:r>
                      <a:r>
                        <a:rPr sz="2400" spc="10" dirty="0">
                          <a:latin typeface="Calibri" panose="020F0502020204030204"/>
                          <a:cs typeface="Calibri" panose="020F0502020204030204"/>
                        </a:rPr>
                        <a:t>to </a:t>
                      </a:r>
                      <a:r>
                        <a:rPr sz="2400" spc="-530" dirty="0">
                          <a:latin typeface="Calibri" panose="020F0502020204030204"/>
                          <a:cs typeface="Calibri" panose="020F0502020204030204"/>
                        </a:rPr>
                        <a:t> </a:t>
                      </a:r>
                      <a:r>
                        <a:rPr sz="2400" spc="204" dirty="0">
                          <a:latin typeface="Calibri" panose="020F0502020204030204"/>
                          <a:cs typeface="Calibri" panose="020F0502020204030204"/>
                        </a:rPr>
                        <a:t>d</a:t>
                      </a:r>
                      <a:r>
                        <a:rPr sz="2400" spc="210" dirty="0">
                          <a:latin typeface="Calibri" panose="020F0502020204030204"/>
                          <a:cs typeface="Calibri" panose="020F0502020204030204"/>
                        </a:rPr>
                        <a:t>e</a:t>
                      </a:r>
                      <a:r>
                        <a:rPr sz="2400" spc="204" dirty="0">
                          <a:latin typeface="Calibri" panose="020F0502020204030204"/>
                          <a:cs typeface="Calibri" panose="020F0502020204030204"/>
                        </a:rPr>
                        <a:t>f</a:t>
                      </a:r>
                      <a:r>
                        <a:rPr sz="2400" spc="210" dirty="0">
                          <a:latin typeface="Calibri" panose="020F0502020204030204"/>
                          <a:cs typeface="Calibri" panose="020F0502020204030204"/>
                        </a:rPr>
                        <a:t>e</a:t>
                      </a:r>
                      <a:r>
                        <a:rPr sz="2400" spc="204" dirty="0">
                          <a:latin typeface="Calibri" panose="020F0502020204030204"/>
                          <a:cs typeface="Calibri" panose="020F0502020204030204"/>
                        </a:rPr>
                        <a:t>n</a:t>
                      </a:r>
                      <a:r>
                        <a:rPr sz="2400" dirty="0">
                          <a:latin typeface="Calibri" panose="020F0502020204030204"/>
                          <a:cs typeface="Calibri" panose="020F0502020204030204"/>
                        </a:rPr>
                        <a:t>d </a:t>
                      </a:r>
                      <a:r>
                        <a:rPr sz="2400" spc="-120" dirty="0">
                          <a:latin typeface="Calibri" panose="020F0502020204030204"/>
                          <a:cs typeface="Calibri" panose="020F0502020204030204"/>
                        </a:rPr>
                        <a:t> </a:t>
                      </a:r>
                      <a:r>
                        <a:rPr sz="2400" spc="200" dirty="0">
                          <a:latin typeface="Calibri" panose="020F0502020204030204"/>
                          <a:cs typeface="Calibri" panose="020F0502020204030204"/>
                        </a:rPr>
                        <a:t>i</a:t>
                      </a:r>
                      <a:r>
                        <a:rPr sz="2400" spc="204" dirty="0">
                          <a:latin typeface="Calibri" panose="020F0502020204030204"/>
                          <a:cs typeface="Calibri" panose="020F0502020204030204"/>
                        </a:rPr>
                        <a:t>tse</a:t>
                      </a:r>
                      <a:r>
                        <a:rPr sz="2400" spc="200" dirty="0">
                          <a:latin typeface="Calibri" panose="020F0502020204030204"/>
                          <a:cs typeface="Calibri" panose="020F0502020204030204"/>
                        </a:rPr>
                        <a:t>lf</a:t>
                      </a:r>
                      <a:r>
                        <a:rPr sz="2400" dirty="0">
                          <a:latin typeface="Calibri" panose="020F0502020204030204"/>
                          <a:cs typeface="Calibri" panose="020F0502020204030204"/>
                        </a:rPr>
                        <a:t>. </a:t>
                      </a:r>
                      <a:r>
                        <a:rPr sz="2400" spc="-130" dirty="0">
                          <a:latin typeface="Calibri" panose="020F0502020204030204"/>
                          <a:cs typeface="Calibri" panose="020F0502020204030204"/>
                        </a:rPr>
                        <a:t> </a:t>
                      </a:r>
                      <a:r>
                        <a:rPr sz="2400" dirty="0">
                          <a:latin typeface="Calibri" panose="020F0502020204030204"/>
                          <a:cs typeface="Calibri" panose="020F0502020204030204"/>
                        </a:rPr>
                        <a:t>I</a:t>
                      </a:r>
                      <a:r>
                        <a:rPr sz="2400" spc="-320" dirty="0">
                          <a:latin typeface="Calibri" panose="020F0502020204030204"/>
                          <a:cs typeface="Calibri" panose="020F0502020204030204"/>
                        </a:rPr>
                        <a:t> </a:t>
                      </a:r>
                      <a:r>
                        <a:rPr sz="2400" dirty="0">
                          <a:latin typeface="Calibri" panose="020F0502020204030204"/>
                          <a:cs typeface="Calibri" panose="020F0502020204030204"/>
                        </a:rPr>
                        <a:t>t	</a:t>
                      </a:r>
                      <a:r>
                        <a:rPr sz="2400" spc="204" dirty="0">
                          <a:latin typeface="Calibri" panose="020F0502020204030204"/>
                          <a:cs typeface="Calibri" panose="020F0502020204030204"/>
                        </a:rPr>
                        <a:t>tak</a:t>
                      </a:r>
                      <a:r>
                        <a:rPr sz="2400" spc="210" dirty="0">
                          <a:latin typeface="Calibri" panose="020F0502020204030204"/>
                          <a:cs typeface="Calibri" panose="020F0502020204030204"/>
                        </a:rPr>
                        <a:t>e</a:t>
                      </a:r>
                      <a:r>
                        <a:rPr sz="2400" dirty="0">
                          <a:latin typeface="Calibri" panose="020F0502020204030204"/>
                          <a:cs typeface="Calibri" panose="020F0502020204030204"/>
                        </a:rPr>
                        <a:t>s </a:t>
                      </a:r>
                      <a:r>
                        <a:rPr sz="2400" spc="-114" dirty="0">
                          <a:latin typeface="Calibri" panose="020F0502020204030204"/>
                          <a:cs typeface="Calibri" panose="020F0502020204030204"/>
                        </a:rPr>
                        <a:t> </a:t>
                      </a:r>
                      <a:r>
                        <a:rPr sz="2400" spc="229" dirty="0">
                          <a:latin typeface="Calibri" panose="020F0502020204030204"/>
                          <a:cs typeface="Calibri" panose="020F0502020204030204"/>
                        </a:rPr>
                        <a:t>a</a:t>
                      </a:r>
                      <a:r>
                        <a:rPr sz="2400" spc="225" dirty="0">
                          <a:latin typeface="Calibri" panose="020F0502020204030204"/>
                          <a:cs typeface="Calibri" panose="020F0502020204030204"/>
                        </a:rPr>
                        <a:t>bou</a:t>
                      </a:r>
                      <a:r>
                        <a:rPr sz="2400" dirty="0">
                          <a:latin typeface="Calibri" panose="020F0502020204030204"/>
                          <a:cs typeface="Calibri" panose="020F0502020204030204"/>
                        </a:rPr>
                        <a:t>t	</a:t>
                      </a:r>
                      <a:r>
                        <a:rPr sz="2400" spc="225" dirty="0">
                          <a:latin typeface="Calibri" panose="020F0502020204030204"/>
                          <a:cs typeface="Calibri" panose="020F0502020204030204"/>
                        </a:rPr>
                        <a:t>9</a:t>
                      </a:r>
                      <a:r>
                        <a:rPr sz="2400" dirty="0">
                          <a:latin typeface="Calibri" panose="020F0502020204030204"/>
                          <a:cs typeface="Calibri" panose="020F0502020204030204"/>
                        </a:rPr>
                        <a:t>0  </a:t>
                      </a:r>
                      <a:r>
                        <a:rPr sz="2400" spc="215" dirty="0">
                          <a:latin typeface="Calibri" panose="020F0502020204030204"/>
                          <a:cs typeface="Calibri" panose="020F0502020204030204"/>
                        </a:rPr>
                        <a:t>minu</a:t>
                      </a:r>
                      <a:r>
                        <a:rPr sz="2400" spc="220" dirty="0">
                          <a:latin typeface="Calibri" panose="020F0502020204030204"/>
                          <a:cs typeface="Calibri" panose="020F0502020204030204"/>
                        </a:rPr>
                        <a:t>te</a:t>
                      </a:r>
                      <a:r>
                        <a:rPr sz="2400" dirty="0">
                          <a:latin typeface="Calibri" panose="020F0502020204030204"/>
                          <a:cs typeface="Calibri" panose="020F0502020204030204"/>
                        </a:rPr>
                        <a:t>s </a:t>
                      </a:r>
                      <a:r>
                        <a:rPr sz="2400" spc="-95" dirty="0">
                          <a:latin typeface="Calibri" panose="020F0502020204030204"/>
                          <a:cs typeface="Calibri" panose="020F0502020204030204"/>
                        </a:rPr>
                        <a:t> </a:t>
                      </a:r>
                      <a:r>
                        <a:rPr sz="2400" spc="200" dirty="0">
                          <a:latin typeface="Calibri" panose="020F0502020204030204"/>
                          <a:cs typeface="Calibri" panose="020F0502020204030204"/>
                        </a:rPr>
                        <a:t>fo</a:t>
                      </a:r>
                      <a:r>
                        <a:rPr sz="2400" dirty="0">
                          <a:latin typeface="Calibri" panose="020F0502020204030204"/>
                          <a:cs typeface="Calibri" panose="020F0502020204030204"/>
                        </a:rPr>
                        <a:t>r </a:t>
                      </a:r>
                      <a:r>
                        <a:rPr sz="2400" spc="-130" dirty="0">
                          <a:latin typeface="Calibri" panose="020F0502020204030204"/>
                          <a:cs typeface="Calibri" panose="020F0502020204030204"/>
                        </a:rPr>
                        <a:t> </a:t>
                      </a:r>
                      <a:r>
                        <a:rPr sz="2400" spc="225" dirty="0">
                          <a:latin typeface="Calibri" panose="020F0502020204030204"/>
                          <a:cs typeface="Calibri" panose="020F0502020204030204"/>
                        </a:rPr>
                        <a:t>t</a:t>
                      </a:r>
                      <a:r>
                        <a:rPr sz="2400" spc="220" dirty="0">
                          <a:latin typeface="Calibri" panose="020F0502020204030204"/>
                          <a:cs typeface="Calibri" panose="020F0502020204030204"/>
                        </a:rPr>
                        <a:t>h</a:t>
                      </a:r>
                      <a:r>
                        <a:rPr sz="2400" dirty="0">
                          <a:latin typeface="Calibri" panose="020F0502020204030204"/>
                          <a:cs typeface="Calibri" panose="020F0502020204030204"/>
                        </a:rPr>
                        <a:t>e	</a:t>
                      </a:r>
                      <a:r>
                        <a:rPr sz="2400" dirty="0">
                          <a:latin typeface="Calibri" panose="020F0502020204030204"/>
                          <a:cs typeface="Calibri" panose="020F0502020204030204"/>
                        </a:rPr>
                        <a:t> </a:t>
                      </a:r>
                      <a:r>
                        <a:rPr sz="2400" spc="210" dirty="0">
                          <a:latin typeface="Calibri" panose="020F0502020204030204"/>
                          <a:cs typeface="Calibri" panose="020F0502020204030204"/>
                        </a:rPr>
                        <a:t>m</a:t>
                      </a:r>
                      <a:r>
                        <a:rPr sz="2400" spc="215" dirty="0">
                          <a:latin typeface="Calibri" panose="020F0502020204030204"/>
                          <a:cs typeface="Calibri" panose="020F0502020204030204"/>
                        </a:rPr>
                        <a:t>et</a:t>
                      </a:r>
                      <a:r>
                        <a:rPr sz="2400" spc="220" dirty="0">
                          <a:latin typeface="Calibri" panose="020F0502020204030204"/>
                          <a:cs typeface="Calibri" panose="020F0502020204030204"/>
                        </a:rPr>
                        <a:t>a</a:t>
                      </a:r>
                      <a:r>
                        <a:rPr sz="2400" spc="215" dirty="0">
                          <a:latin typeface="Calibri" panose="020F0502020204030204"/>
                          <a:cs typeface="Calibri" panose="020F0502020204030204"/>
                        </a:rPr>
                        <a:t>boli</a:t>
                      </a:r>
                      <a:r>
                        <a:rPr sz="2400" spc="220" dirty="0">
                          <a:latin typeface="Calibri" panose="020F0502020204030204"/>
                          <a:cs typeface="Calibri" panose="020F0502020204030204"/>
                        </a:rPr>
                        <a:t>s</a:t>
                      </a:r>
                      <a:r>
                        <a:rPr sz="2400" dirty="0">
                          <a:latin typeface="Calibri" panose="020F0502020204030204"/>
                          <a:cs typeface="Calibri" panose="020F0502020204030204"/>
                        </a:rPr>
                        <a:t>m		</a:t>
                      </a:r>
                      <a:r>
                        <a:rPr sz="2400" spc="204" dirty="0">
                          <a:latin typeface="Calibri" panose="020F0502020204030204"/>
                          <a:cs typeface="Calibri" panose="020F0502020204030204"/>
                        </a:rPr>
                        <a:t>t</a:t>
                      </a:r>
                      <a:r>
                        <a:rPr sz="2400" dirty="0">
                          <a:latin typeface="Calibri" panose="020F0502020204030204"/>
                          <a:cs typeface="Calibri" panose="020F0502020204030204"/>
                        </a:rPr>
                        <a:t>o  </a:t>
                      </a:r>
                      <a:r>
                        <a:rPr sz="2400" spc="-15" dirty="0">
                          <a:latin typeface="Calibri" panose="020F0502020204030204"/>
                          <a:cs typeface="Calibri" panose="020F0502020204030204"/>
                        </a:rPr>
                        <a:t>return </a:t>
                      </a:r>
                      <a:r>
                        <a:rPr sz="2400" spc="-10" dirty="0">
                          <a:latin typeface="Calibri" panose="020F0502020204030204"/>
                          <a:cs typeface="Calibri" panose="020F0502020204030204"/>
                        </a:rPr>
                        <a:t>to normal </a:t>
                      </a:r>
                      <a:r>
                        <a:rPr sz="2400" spc="-5" dirty="0">
                          <a:latin typeface="Calibri" panose="020F0502020204030204"/>
                          <a:cs typeface="Calibri" panose="020F0502020204030204"/>
                        </a:rPr>
                        <a:t>when the </a:t>
                      </a:r>
                      <a:r>
                        <a:rPr sz="2400" spc="-15" dirty="0">
                          <a:latin typeface="Calibri" panose="020F0502020204030204"/>
                          <a:cs typeface="Calibri" panose="020F0502020204030204"/>
                        </a:rPr>
                        <a:t>response </a:t>
                      </a:r>
                      <a:r>
                        <a:rPr sz="2400" spc="-10" dirty="0">
                          <a:latin typeface="Calibri" panose="020F0502020204030204"/>
                          <a:cs typeface="Calibri" panose="020F0502020204030204"/>
                        </a:rPr>
                        <a:t> </a:t>
                      </a:r>
                      <a:r>
                        <a:rPr sz="2400" spc="-5" dirty="0">
                          <a:latin typeface="Calibri" panose="020F0502020204030204"/>
                          <a:cs typeface="Calibri" panose="020F0502020204030204"/>
                        </a:rPr>
                        <a:t>is</a:t>
                      </a:r>
                      <a:r>
                        <a:rPr sz="2400" spc="-30" dirty="0">
                          <a:latin typeface="Calibri" panose="020F0502020204030204"/>
                          <a:cs typeface="Calibri" panose="020F0502020204030204"/>
                        </a:rPr>
                        <a:t> </a:t>
                      </a:r>
                      <a:r>
                        <a:rPr sz="2400" spc="-15" dirty="0">
                          <a:latin typeface="Calibri" panose="020F0502020204030204"/>
                          <a:cs typeface="Calibri" panose="020F0502020204030204"/>
                        </a:rPr>
                        <a:t>over</a:t>
                      </a:r>
                      <a:endParaRPr sz="2400">
                        <a:latin typeface="Calibri" panose="020F0502020204030204"/>
                        <a:cs typeface="Calibri" panose="020F0502020204030204"/>
                      </a:endParaRPr>
                    </a:p>
                  </a:txBody>
                  <a:tcPr marL="0" marR="0" marT="8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65"/>
                        </a:spcBef>
                        <a:tabLst>
                          <a:tab pos="1273810" algn="l"/>
                          <a:tab pos="2237740" algn="l"/>
                          <a:tab pos="3157220" algn="l"/>
                          <a:tab pos="4100195" algn="l"/>
                        </a:tabLst>
                      </a:pPr>
                      <a:r>
                        <a:rPr sz="2400" spc="-10" dirty="0">
                          <a:latin typeface="Calibri" panose="020F0502020204030204"/>
                          <a:cs typeface="Calibri" panose="020F0502020204030204"/>
                        </a:rPr>
                        <a:t>This</a:t>
                      </a:r>
                      <a:r>
                        <a:rPr sz="2400" spc="-5" dirty="0">
                          <a:latin typeface="Calibri" panose="020F0502020204030204"/>
                          <a:cs typeface="Calibri" panose="020F0502020204030204"/>
                        </a:rPr>
                        <a:t> is</a:t>
                      </a:r>
                      <a:r>
                        <a:rPr sz="2400" dirty="0">
                          <a:latin typeface="Calibri" panose="020F0502020204030204"/>
                          <a:cs typeface="Calibri" panose="020F0502020204030204"/>
                        </a:rPr>
                        <a:t> </a:t>
                      </a:r>
                      <a:r>
                        <a:rPr sz="2400" spc="-5" dirty="0">
                          <a:latin typeface="Calibri" panose="020F0502020204030204"/>
                          <a:cs typeface="Calibri" panose="020F0502020204030204"/>
                        </a:rPr>
                        <a:t>the</a:t>
                      </a:r>
                      <a:r>
                        <a:rPr sz="2400" spc="530" dirty="0">
                          <a:latin typeface="Calibri" panose="020F0502020204030204"/>
                          <a:cs typeface="Calibri" panose="020F0502020204030204"/>
                        </a:rPr>
                        <a:t> </a:t>
                      </a:r>
                      <a:r>
                        <a:rPr sz="2400" spc="-10" dirty="0">
                          <a:latin typeface="Calibri" panose="020F0502020204030204"/>
                          <a:cs typeface="Calibri" panose="020F0502020204030204"/>
                        </a:rPr>
                        <a:t>stress</a:t>
                      </a:r>
                      <a:r>
                        <a:rPr sz="2400" spc="525" dirty="0">
                          <a:latin typeface="Calibri" panose="020F0502020204030204"/>
                          <a:cs typeface="Calibri" panose="020F0502020204030204"/>
                        </a:rPr>
                        <a:t> </a:t>
                      </a:r>
                      <a:r>
                        <a:rPr sz="2400" spc="-10" dirty="0">
                          <a:latin typeface="Calibri" panose="020F0502020204030204"/>
                          <a:cs typeface="Calibri" panose="020F0502020204030204"/>
                        </a:rPr>
                        <a:t>we tend to </a:t>
                      </a:r>
                      <a:r>
                        <a:rPr sz="2400" spc="-20" dirty="0">
                          <a:latin typeface="Calibri" panose="020F0502020204030204"/>
                          <a:cs typeface="Calibri" panose="020F0502020204030204"/>
                        </a:rPr>
                        <a:t>ignore </a:t>
                      </a:r>
                      <a:r>
                        <a:rPr sz="2400" spc="-15" dirty="0">
                          <a:latin typeface="Calibri" panose="020F0502020204030204"/>
                          <a:cs typeface="Calibri" panose="020F0502020204030204"/>
                        </a:rPr>
                        <a:t> </a:t>
                      </a:r>
                      <a:r>
                        <a:rPr sz="2400" spc="40" dirty="0">
                          <a:latin typeface="Calibri" panose="020F0502020204030204"/>
                          <a:cs typeface="Calibri" panose="020F0502020204030204"/>
                        </a:rPr>
                        <a:t>or</a:t>
                      </a:r>
                      <a:r>
                        <a:rPr sz="2400" spc="170" dirty="0">
                          <a:latin typeface="Calibri" panose="020F0502020204030204"/>
                          <a:cs typeface="Calibri" panose="020F0502020204030204"/>
                        </a:rPr>
                        <a:t> </a:t>
                      </a:r>
                      <a:r>
                        <a:rPr sz="2400" spc="65" dirty="0">
                          <a:latin typeface="Calibri" panose="020F0502020204030204"/>
                          <a:cs typeface="Calibri" panose="020F0502020204030204"/>
                        </a:rPr>
                        <a:t>push</a:t>
                      </a:r>
                      <a:r>
                        <a:rPr sz="2400" spc="175" dirty="0">
                          <a:latin typeface="Calibri" panose="020F0502020204030204"/>
                          <a:cs typeface="Calibri" panose="020F0502020204030204"/>
                        </a:rPr>
                        <a:t> </a:t>
                      </a:r>
                      <a:r>
                        <a:rPr sz="2400" spc="60" dirty="0">
                          <a:latin typeface="Calibri" panose="020F0502020204030204"/>
                          <a:cs typeface="Calibri" panose="020F0502020204030204"/>
                        </a:rPr>
                        <a:t>down</a:t>
                      </a:r>
                      <a:r>
                        <a:rPr sz="2400" spc="175" dirty="0">
                          <a:latin typeface="Calibri" panose="020F0502020204030204"/>
                          <a:cs typeface="Calibri" panose="020F0502020204030204"/>
                        </a:rPr>
                        <a:t> </a:t>
                      </a:r>
                      <a:r>
                        <a:rPr sz="2400" spc="50" dirty="0">
                          <a:latin typeface="Calibri" panose="020F0502020204030204"/>
                          <a:cs typeface="Calibri" panose="020F0502020204030204"/>
                        </a:rPr>
                        <a:t>like</a:t>
                      </a:r>
                      <a:r>
                        <a:rPr sz="2400" spc="145" dirty="0">
                          <a:latin typeface="Calibri" panose="020F0502020204030204"/>
                          <a:cs typeface="Calibri" panose="020F0502020204030204"/>
                        </a:rPr>
                        <a:t> </a:t>
                      </a:r>
                      <a:r>
                        <a:rPr sz="2400" spc="65" dirty="0">
                          <a:latin typeface="Calibri" panose="020F0502020204030204"/>
                          <a:cs typeface="Calibri" panose="020F0502020204030204"/>
                        </a:rPr>
                        <a:t>the</a:t>
                      </a:r>
                      <a:r>
                        <a:rPr sz="2400" spc="190" dirty="0">
                          <a:latin typeface="Calibri" panose="020F0502020204030204"/>
                          <a:cs typeface="Calibri" panose="020F0502020204030204"/>
                        </a:rPr>
                        <a:t> </a:t>
                      </a:r>
                      <a:r>
                        <a:rPr sz="2400" spc="60" dirty="0">
                          <a:latin typeface="Calibri" panose="020F0502020204030204"/>
                          <a:cs typeface="Calibri" panose="020F0502020204030204"/>
                        </a:rPr>
                        <a:t>cost</a:t>
                      </a:r>
                      <a:r>
                        <a:rPr sz="2400" spc="165" dirty="0">
                          <a:latin typeface="Calibri" panose="020F0502020204030204"/>
                          <a:cs typeface="Calibri" panose="020F0502020204030204"/>
                        </a:rPr>
                        <a:t> </a:t>
                      </a:r>
                      <a:r>
                        <a:rPr sz="2400" spc="45" dirty="0">
                          <a:latin typeface="Calibri" panose="020F0502020204030204"/>
                          <a:cs typeface="Calibri" panose="020F0502020204030204"/>
                        </a:rPr>
                        <a:t>of</a:t>
                      </a:r>
                      <a:r>
                        <a:rPr sz="2400" spc="185" dirty="0">
                          <a:latin typeface="Calibri" panose="020F0502020204030204"/>
                          <a:cs typeface="Calibri" panose="020F0502020204030204"/>
                        </a:rPr>
                        <a:t> </a:t>
                      </a:r>
                      <a:r>
                        <a:rPr sz="2400" spc="70" dirty="0">
                          <a:latin typeface="Calibri" panose="020F0502020204030204"/>
                          <a:cs typeface="Calibri" panose="020F0502020204030204"/>
                        </a:rPr>
                        <a:t>daily </a:t>
                      </a:r>
                      <a:r>
                        <a:rPr sz="2400" spc="-530" dirty="0">
                          <a:latin typeface="Calibri" panose="020F0502020204030204"/>
                          <a:cs typeface="Calibri" panose="020F0502020204030204"/>
                        </a:rPr>
                        <a:t> </a:t>
                      </a:r>
                      <a:r>
                        <a:rPr sz="2400" dirty="0">
                          <a:latin typeface="Calibri" panose="020F0502020204030204"/>
                          <a:cs typeface="Calibri" panose="020F0502020204030204"/>
                        </a:rPr>
                        <a:t>l</a:t>
                      </a:r>
                      <a:r>
                        <a:rPr sz="2400" spc="-170" dirty="0">
                          <a:latin typeface="Calibri" panose="020F0502020204030204"/>
                          <a:cs typeface="Calibri" panose="020F0502020204030204"/>
                        </a:rPr>
                        <a:t> </a:t>
                      </a:r>
                      <a:r>
                        <a:rPr sz="2400" dirty="0">
                          <a:latin typeface="Calibri" panose="020F0502020204030204"/>
                          <a:cs typeface="Calibri" panose="020F0502020204030204"/>
                        </a:rPr>
                        <a:t>i</a:t>
                      </a:r>
                      <a:r>
                        <a:rPr sz="2400" spc="-170" dirty="0">
                          <a:latin typeface="Calibri" panose="020F0502020204030204"/>
                          <a:cs typeface="Calibri" panose="020F0502020204030204"/>
                        </a:rPr>
                        <a:t> </a:t>
                      </a:r>
                      <a:r>
                        <a:rPr sz="2400" dirty="0">
                          <a:latin typeface="Calibri" panose="020F0502020204030204"/>
                          <a:cs typeface="Calibri" panose="020F0502020204030204"/>
                        </a:rPr>
                        <a:t>v</a:t>
                      </a:r>
                      <a:r>
                        <a:rPr sz="2400" spc="-170" dirty="0">
                          <a:latin typeface="Calibri" panose="020F0502020204030204"/>
                          <a:cs typeface="Calibri" panose="020F0502020204030204"/>
                        </a:rPr>
                        <a:t> </a:t>
                      </a:r>
                      <a:r>
                        <a:rPr sz="2400" dirty="0">
                          <a:latin typeface="Calibri" panose="020F0502020204030204"/>
                          <a:cs typeface="Calibri" panose="020F0502020204030204"/>
                        </a:rPr>
                        <a:t>i</a:t>
                      </a:r>
                      <a:r>
                        <a:rPr sz="2400" spc="-170" dirty="0">
                          <a:latin typeface="Calibri" panose="020F0502020204030204"/>
                          <a:cs typeface="Calibri" panose="020F0502020204030204"/>
                        </a:rPr>
                        <a:t> </a:t>
                      </a:r>
                      <a:r>
                        <a:rPr sz="2400" dirty="0">
                          <a:latin typeface="Calibri" panose="020F0502020204030204"/>
                          <a:cs typeface="Calibri" panose="020F0502020204030204"/>
                        </a:rPr>
                        <a:t>n</a:t>
                      </a:r>
                      <a:r>
                        <a:rPr sz="2400" spc="-170" dirty="0">
                          <a:latin typeface="Calibri" panose="020F0502020204030204"/>
                          <a:cs typeface="Calibri" panose="020F0502020204030204"/>
                        </a:rPr>
                        <a:t> </a:t>
                      </a:r>
                      <a:r>
                        <a:rPr sz="2400" dirty="0">
                          <a:latin typeface="Calibri" panose="020F0502020204030204"/>
                          <a:cs typeface="Calibri" panose="020F0502020204030204"/>
                        </a:rPr>
                        <a:t>g</a:t>
                      </a:r>
                      <a:r>
                        <a:rPr sz="2400" spc="-170" dirty="0">
                          <a:latin typeface="Calibri" panose="020F0502020204030204"/>
                          <a:cs typeface="Calibri" panose="020F0502020204030204"/>
                        </a:rPr>
                        <a:t> </a:t>
                      </a:r>
                      <a:r>
                        <a:rPr sz="2400" dirty="0">
                          <a:latin typeface="Calibri" panose="020F0502020204030204"/>
                          <a:cs typeface="Calibri" panose="020F0502020204030204"/>
                        </a:rPr>
                        <a:t>:	b</a:t>
                      </a:r>
                      <a:r>
                        <a:rPr sz="2400" spc="-175" dirty="0">
                          <a:latin typeface="Calibri" panose="020F0502020204030204"/>
                          <a:cs typeface="Calibri" panose="020F0502020204030204"/>
                        </a:rPr>
                        <a:t> </a:t>
                      </a:r>
                      <a:r>
                        <a:rPr sz="2400" dirty="0">
                          <a:latin typeface="Calibri" panose="020F0502020204030204"/>
                          <a:cs typeface="Calibri" panose="020F0502020204030204"/>
                        </a:rPr>
                        <a:t>i</a:t>
                      </a:r>
                      <a:r>
                        <a:rPr sz="2400" spc="-175" dirty="0">
                          <a:latin typeface="Calibri" panose="020F0502020204030204"/>
                          <a:cs typeface="Calibri" panose="020F0502020204030204"/>
                        </a:rPr>
                        <a:t> </a:t>
                      </a:r>
                      <a:r>
                        <a:rPr sz="2400" dirty="0">
                          <a:latin typeface="Calibri" panose="020F0502020204030204"/>
                          <a:cs typeface="Calibri" panose="020F0502020204030204"/>
                        </a:rPr>
                        <a:t>l</a:t>
                      </a:r>
                      <a:r>
                        <a:rPr sz="2400" spc="-175" dirty="0">
                          <a:latin typeface="Calibri" panose="020F0502020204030204"/>
                          <a:cs typeface="Calibri" panose="020F0502020204030204"/>
                        </a:rPr>
                        <a:t> </a:t>
                      </a:r>
                      <a:r>
                        <a:rPr sz="2400" dirty="0">
                          <a:latin typeface="Calibri" panose="020F0502020204030204"/>
                          <a:cs typeface="Calibri" panose="020F0502020204030204"/>
                        </a:rPr>
                        <a:t>l</a:t>
                      </a:r>
                      <a:r>
                        <a:rPr sz="2400" spc="-175" dirty="0">
                          <a:latin typeface="Calibri" panose="020F0502020204030204"/>
                          <a:cs typeface="Calibri" panose="020F0502020204030204"/>
                        </a:rPr>
                        <a:t> </a:t>
                      </a:r>
                      <a:r>
                        <a:rPr sz="2400" dirty="0">
                          <a:latin typeface="Calibri" panose="020F0502020204030204"/>
                          <a:cs typeface="Calibri" panose="020F0502020204030204"/>
                        </a:rPr>
                        <a:t>s</a:t>
                      </a:r>
                      <a:r>
                        <a:rPr sz="2400" spc="-175" dirty="0">
                          <a:latin typeface="Calibri" panose="020F0502020204030204"/>
                          <a:cs typeface="Calibri" panose="020F0502020204030204"/>
                        </a:rPr>
                        <a:t> </a:t>
                      </a:r>
                      <a:r>
                        <a:rPr sz="2400" dirty="0">
                          <a:latin typeface="Calibri" panose="020F0502020204030204"/>
                          <a:cs typeface="Calibri" panose="020F0502020204030204"/>
                        </a:rPr>
                        <a:t>,	k</a:t>
                      </a:r>
                      <a:r>
                        <a:rPr sz="2400" spc="-170" dirty="0">
                          <a:latin typeface="Calibri" panose="020F0502020204030204"/>
                          <a:cs typeface="Calibri" panose="020F0502020204030204"/>
                        </a:rPr>
                        <a:t> </a:t>
                      </a:r>
                      <a:r>
                        <a:rPr sz="2400" dirty="0">
                          <a:latin typeface="Calibri" panose="020F0502020204030204"/>
                          <a:cs typeface="Calibri" panose="020F0502020204030204"/>
                        </a:rPr>
                        <a:t>i</a:t>
                      </a:r>
                      <a:r>
                        <a:rPr sz="2400" spc="-170" dirty="0">
                          <a:latin typeface="Calibri" panose="020F0502020204030204"/>
                          <a:cs typeface="Calibri" panose="020F0502020204030204"/>
                        </a:rPr>
                        <a:t> </a:t>
                      </a:r>
                      <a:r>
                        <a:rPr sz="2400" dirty="0">
                          <a:latin typeface="Calibri" panose="020F0502020204030204"/>
                          <a:cs typeface="Calibri" panose="020F0502020204030204"/>
                        </a:rPr>
                        <a:t>d</a:t>
                      </a:r>
                      <a:r>
                        <a:rPr sz="2400" spc="-170" dirty="0">
                          <a:latin typeface="Calibri" panose="020F0502020204030204"/>
                          <a:cs typeface="Calibri" panose="020F0502020204030204"/>
                        </a:rPr>
                        <a:t> </a:t>
                      </a:r>
                      <a:r>
                        <a:rPr sz="2400" dirty="0">
                          <a:latin typeface="Calibri" panose="020F0502020204030204"/>
                          <a:cs typeface="Calibri" panose="020F0502020204030204"/>
                        </a:rPr>
                        <a:t>s</a:t>
                      </a:r>
                      <a:r>
                        <a:rPr sz="2400" spc="-170" dirty="0">
                          <a:latin typeface="Calibri" panose="020F0502020204030204"/>
                          <a:cs typeface="Calibri" panose="020F0502020204030204"/>
                        </a:rPr>
                        <a:t> </a:t>
                      </a:r>
                      <a:r>
                        <a:rPr sz="2400" dirty="0">
                          <a:latin typeface="Calibri" panose="020F0502020204030204"/>
                          <a:cs typeface="Calibri" panose="020F0502020204030204"/>
                        </a:rPr>
                        <a:t>,	j</a:t>
                      </a:r>
                      <a:r>
                        <a:rPr sz="2400" spc="-175" dirty="0">
                          <a:latin typeface="Calibri" panose="020F0502020204030204"/>
                          <a:cs typeface="Calibri" panose="020F0502020204030204"/>
                        </a:rPr>
                        <a:t> </a:t>
                      </a:r>
                      <a:r>
                        <a:rPr sz="2400" dirty="0">
                          <a:latin typeface="Calibri" panose="020F0502020204030204"/>
                          <a:cs typeface="Calibri" panose="020F0502020204030204"/>
                        </a:rPr>
                        <a:t>o</a:t>
                      </a:r>
                      <a:r>
                        <a:rPr sz="2400" spc="-175" dirty="0">
                          <a:latin typeface="Calibri" panose="020F0502020204030204"/>
                          <a:cs typeface="Calibri" panose="020F0502020204030204"/>
                        </a:rPr>
                        <a:t> </a:t>
                      </a:r>
                      <a:r>
                        <a:rPr sz="2400" dirty="0">
                          <a:latin typeface="Calibri" panose="020F0502020204030204"/>
                          <a:cs typeface="Calibri" panose="020F0502020204030204"/>
                        </a:rPr>
                        <a:t>b</a:t>
                      </a:r>
                      <a:r>
                        <a:rPr sz="2400" spc="-175" dirty="0">
                          <a:latin typeface="Calibri" panose="020F0502020204030204"/>
                          <a:cs typeface="Calibri" panose="020F0502020204030204"/>
                        </a:rPr>
                        <a:t> </a:t>
                      </a:r>
                      <a:r>
                        <a:rPr sz="2400" dirty="0">
                          <a:latin typeface="Calibri" panose="020F0502020204030204"/>
                          <a:cs typeface="Calibri" panose="020F0502020204030204"/>
                        </a:rPr>
                        <a:t>s</a:t>
                      </a:r>
                      <a:r>
                        <a:rPr sz="2400" spc="-175" dirty="0">
                          <a:latin typeface="Calibri" panose="020F0502020204030204"/>
                          <a:cs typeface="Calibri" panose="020F0502020204030204"/>
                        </a:rPr>
                        <a:t> </a:t>
                      </a:r>
                      <a:r>
                        <a:rPr sz="2400" dirty="0">
                          <a:latin typeface="Calibri" panose="020F0502020204030204"/>
                          <a:cs typeface="Calibri" panose="020F0502020204030204"/>
                        </a:rPr>
                        <a:t>.	L</a:t>
                      </a:r>
                      <a:r>
                        <a:rPr sz="2400" spc="-170" dirty="0">
                          <a:latin typeface="Calibri" panose="020F0502020204030204"/>
                          <a:cs typeface="Calibri" panose="020F0502020204030204"/>
                        </a:rPr>
                        <a:t> </a:t>
                      </a:r>
                      <a:r>
                        <a:rPr sz="2400" dirty="0">
                          <a:latin typeface="Calibri" panose="020F0502020204030204"/>
                          <a:cs typeface="Calibri" panose="020F0502020204030204"/>
                        </a:rPr>
                        <a:t>e</a:t>
                      </a:r>
                      <a:r>
                        <a:rPr sz="2400" spc="-170" dirty="0">
                          <a:latin typeface="Calibri" panose="020F0502020204030204"/>
                          <a:cs typeface="Calibri" panose="020F0502020204030204"/>
                        </a:rPr>
                        <a:t> </a:t>
                      </a:r>
                      <a:r>
                        <a:rPr sz="2400" dirty="0">
                          <a:latin typeface="Calibri" panose="020F0502020204030204"/>
                          <a:cs typeface="Calibri" panose="020F0502020204030204"/>
                        </a:rPr>
                        <a:t>f</a:t>
                      </a:r>
                      <a:r>
                        <a:rPr sz="2400" spc="-170" dirty="0">
                          <a:latin typeface="Calibri" panose="020F0502020204030204"/>
                          <a:cs typeface="Calibri" panose="020F0502020204030204"/>
                        </a:rPr>
                        <a:t> </a:t>
                      </a:r>
                      <a:r>
                        <a:rPr sz="2400" dirty="0">
                          <a:latin typeface="Calibri" panose="020F0502020204030204"/>
                          <a:cs typeface="Calibri" panose="020F0502020204030204"/>
                        </a:rPr>
                        <a:t>t  </a:t>
                      </a:r>
                      <a:r>
                        <a:rPr sz="2400" spc="30" dirty="0">
                          <a:latin typeface="Calibri" panose="020F0502020204030204"/>
                          <a:cs typeface="Calibri" panose="020F0502020204030204"/>
                        </a:rPr>
                        <a:t>uncontrolled</a:t>
                      </a:r>
                      <a:r>
                        <a:rPr sz="2400" spc="70" dirty="0">
                          <a:latin typeface="Calibri" panose="020F0502020204030204"/>
                          <a:cs typeface="Calibri" panose="020F0502020204030204"/>
                        </a:rPr>
                        <a:t> </a:t>
                      </a:r>
                      <a:r>
                        <a:rPr sz="2400" spc="35" dirty="0">
                          <a:latin typeface="Calibri" panose="020F0502020204030204"/>
                          <a:cs typeface="Calibri" panose="020F0502020204030204"/>
                        </a:rPr>
                        <a:t>this</a:t>
                      </a:r>
                      <a:r>
                        <a:rPr sz="2400" spc="105" dirty="0">
                          <a:latin typeface="Calibri" panose="020F0502020204030204"/>
                          <a:cs typeface="Calibri" panose="020F0502020204030204"/>
                        </a:rPr>
                        <a:t> </a:t>
                      </a:r>
                      <a:r>
                        <a:rPr sz="2400" spc="30" dirty="0">
                          <a:latin typeface="Calibri" panose="020F0502020204030204"/>
                          <a:cs typeface="Calibri" panose="020F0502020204030204"/>
                        </a:rPr>
                        <a:t>stress</a:t>
                      </a:r>
                      <a:r>
                        <a:rPr sz="2400" spc="75" dirty="0">
                          <a:latin typeface="Calibri" panose="020F0502020204030204"/>
                          <a:cs typeface="Calibri" panose="020F0502020204030204"/>
                        </a:rPr>
                        <a:t> </a:t>
                      </a:r>
                      <a:r>
                        <a:rPr sz="2400" spc="30" dirty="0">
                          <a:latin typeface="Calibri" panose="020F0502020204030204"/>
                          <a:cs typeface="Calibri" panose="020F0502020204030204"/>
                        </a:rPr>
                        <a:t>affects</a:t>
                      </a:r>
                      <a:r>
                        <a:rPr sz="2400" spc="75" dirty="0">
                          <a:latin typeface="Calibri" panose="020F0502020204030204"/>
                          <a:cs typeface="Calibri" panose="020F0502020204030204"/>
                        </a:rPr>
                        <a:t> </a:t>
                      </a:r>
                      <a:r>
                        <a:rPr sz="2400" spc="30" dirty="0">
                          <a:latin typeface="Calibri" panose="020F0502020204030204"/>
                          <a:cs typeface="Calibri" panose="020F0502020204030204"/>
                        </a:rPr>
                        <a:t>your </a:t>
                      </a:r>
                      <a:r>
                        <a:rPr sz="2400" spc="-530" dirty="0">
                          <a:latin typeface="Calibri" panose="020F0502020204030204"/>
                          <a:cs typeface="Calibri" panose="020F0502020204030204"/>
                        </a:rPr>
                        <a:t> </a:t>
                      </a:r>
                      <a:r>
                        <a:rPr sz="2400" spc="-10" dirty="0">
                          <a:latin typeface="Calibri" panose="020F0502020204030204"/>
                          <a:cs typeface="Calibri" panose="020F0502020204030204"/>
                        </a:rPr>
                        <a:t>health- </a:t>
                      </a:r>
                      <a:r>
                        <a:rPr sz="2400" spc="-15" dirty="0">
                          <a:latin typeface="Calibri" panose="020F0502020204030204"/>
                          <a:cs typeface="Calibri" panose="020F0502020204030204"/>
                        </a:rPr>
                        <a:t>your </a:t>
                      </a:r>
                      <a:r>
                        <a:rPr sz="2400" spc="-10" dirty="0">
                          <a:latin typeface="Calibri" panose="020F0502020204030204"/>
                          <a:cs typeface="Calibri" panose="020F0502020204030204"/>
                        </a:rPr>
                        <a:t>body </a:t>
                      </a:r>
                      <a:r>
                        <a:rPr sz="2400" spc="-5" dirty="0">
                          <a:latin typeface="Calibri" panose="020F0502020204030204"/>
                          <a:cs typeface="Calibri" panose="020F0502020204030204"/>
                        </a:rPr>
                        <a:t>and </a:t>
                      </a:r>
                      <a:r>
                        <a:rPr sz="2400" spc="-15" dirty="0">
                          <a:latin typeface="Calibri" panose="020F0502020204030204"/>
                          <a:cs typeface="Calibri" panose="020F0502020204030204"/>
                        </a:rPr>
                        <a:t>your </a:t>
                      </a:r>
                      <a:r>
                        <a:rPr sz="2400" spc="-10" dirty="0">
                          <a:latin typeface="Calibri" panose="020F0502020204030204"/>
                          <a:cs typeface="Calibri" panose="020F0502020204030204"/>
                        </a:rPr>
                        <a:t>immune </a:t>
                      </a:r>
                      <a:r>
                        <a:rPr sz="2400" spc="-5" dirty="0">
                          <a:latin typeface="Calibri" panose="020F0502020204030204"/>
                          <a:cs typeface="Calibri" panose="020F0502020204030204"/>
                        </a:rPr>
                        <a:t> </a:t>
                      </a:r>
                      <a:r>
                        <a:rPr sz="2400" spc="-20" dirty="0">
                          <a:latin typeface="Calibri" panose="020F0502020204030204"/>
                          <a:cs typeface="Calibri" panose="020F0502020204030204"/>
                        </a:rPr>
                        <a:t>system.</a:t>
                      </a:r>
                      <a:endParaRPr sz="2400">
                        <a:latin typeface="Calibri" panose="020F0502020204030204"/>
                        <a:cs typeface="Calibri" panose="020F0502020204030204"/>
                      </a:endParaRPr>
                    </a:p>
                  </a:txBody>
                  <a:tcPr marL="0" marR="0" marT="82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1" cstate="print"/>
          <a:stretch>
            <a:fillRect/>
          </a:stretch>
        </p:blipFill>
        <p:spPr>
          <a:xfrm>
            <a:off x="3543300" y="57911"/>
            <a:ext cx="2852928" cy="1158240"/>
          </a:xfrm>
          <a:prstGeom prst="rect">
            <a:avLst/>
          </a:prstGeom>
        </p:spPr>
      </p:pic>
      <p:grpSp>
        <p:nvGrpSpPr>
          <p:cNvPr id="3" name="object 3"/>
          <p:cNvGrpSpPr/>
          <p:nvPr/>
        </p:nvGrpSpPr>
        <p:grpSpPr>
          <a:xfrm>
            <a:off x="0" y="6507480"/>
            <a:ext cx="9906000" cy="350520"/>
            <a:chOff x="0" y="6507480"/>
            <a:chExt cx="9906000" cy="350520"/>
          </a:xfrm>
        </p:grpSpPr>
        <p:sp>
          <p:nvSpPr>
            <p:cNvPr id="4" name="object 4"/>
            <p:cNvSpPr/>
            <p:nvPr/>
          </p:nvSpPr>
          <p:spPr>
            <a:xfrm>
              <a:off x="0" y="6513512"/>
              <a:ext cx="9906000" cy="344805"/>
            </a:xfrm>
            <a:custGeom>
              <a:avLst/>
              <a:gdLst/>
              <a:ahLst/>
              <a:cxnLst/>
              <a:rect l="l" t="t" r="r" b="b"/>
              <a:pathLst>
                <a:path w="9906000" h="344804">
                  <a:moveTo>
                    <a:pt x="9906000" y="344487"/>
                  </a:moveTo>
                  <a:lnTo>
                    <a:pt x="0" y="344487"/>
                  </a:lnTo>
                  <a:lnTo>
                    <a:pt x="0" y="0"/>
                  </a:lnTo>
                  <a:lnTo>
                    <a:pt x="9906000" y="0"/>
                  </a:lnTo>
                  <a:lnTo>
                    <a:pt x="9906000" y="344487"/>
                  </a:lnTo>
                  <a:close/>
                </a:path>
              </a:pathLst>
            </a:custGeom>
            <a:solidFill>
              <a:srgbClr val="000099"/>
            </a:solidFill>
          </p:spPr>
          <p:txBody>
            <a:bodyPr wrap="square" lIns="0" tIns="0" rIns="0" bIns="0" rtlCol="0"/>
            <a:lstStyle/>
            <a:p>
              <a:pPr marL="12700">
                <a:lnSpc>
                  <a:spcPct val="100000"/>
                </a:lnSpc>
                <a:spcBef>
                  <a:spcPts val="100"/>
                </a:spcBef>
              </a:pPr>
              <a:r>
                <a:rPr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p>
          </p:txBody>
        </p:sp>
        <p:sp>
          <p:nvSpPr>
            <p:cNvPr id="5" name="object 5"/>
            <p:cNvSpPr/>
            <p:nvPr/>
          </p:nvSpPr>
          <p:spPr>
            <a:xfrm>
              <a:off x="0" y="6507480"/>
              <a:ext cx="9906000" cy="350520"/>
            </a:xfrm>
            <a:custGeom>
              <a:avLst/>
              <a:gdLst/>
              <a:ahLst/>
              <a:cxnLst/>
              <a:rect l="l" t="t" r="r" b="b"/>
              <a:pathLst>
                <a:path w="9906000" h="350520">
                  <a:moveTo>
                    <a:pt x="9906000" y="0"/>
                  </a:moveTo>
                  <a:lnTo>
                    <a:pt x="9899650" y="0"/>
                  </a:lnTo>
                  <a:lnTo>
                    <a:pt x="9899650" y="12382"/>
                  </a:lnTo>
                  <a:lnTo>
                    <a:pt x="9899650" y="344170"/>
                  </a:lnTo>
                  <a:lnTo>
                    <a:pt x="6350" y="344170"/>
                  </a:lnTo>
                  <a:lnTo>
                    <a:pt x="6350" y="12382"/>
                  </a:lnTo>
                  <a:lnTo>
                    <a:pt x="9899650" y="12382"/>
                  </a:lnTo>
                  <a:lnTo>
                    <a:pt x="9899650" y="0"/>
                  </a:lnTo>
                  <a:lnTo>
                    <a:pt x="6032" y="0"/>
                  </a:lnTo>
                  <a:lnTo>
                    <a:pt x="6032" y="6350"/>
                  </a:lnTo>
                  <a:lnTo>
                    <a:pt x="2857" y="9525"/>
                  </a:lnTo>
                  <a:lnTo>
                    <a:pt x="2857" y="6350"/>
                  </a:lnTo>
                  <a:lnTo>
                    <a:pt x="6032" y="6350"/>
                  </a:lnTo>
                  <a:lnTo>
                    <a:pt x="6032" y="0"/>
                  </a:lnTo>
                  <a:lnTo>
                    <a:pt x="0" y="0"/>
                  </a:lnTo>
                  <a:lnTo>
                    <a:pt x="0" y="6350"/>
                  </a:lnTo>
                  <a:lnTo>
                    <a:pt x="0" y="12382"/>
                  </a:lnTo>
                  <a:lnTo>
                    <a:pt x="0" y="12700"/>
                  </a:lnTo>
                  <a:lnTo>
                    <a:pt x="0" y="344170"/>
                  </a:lnTo>
                  <a:lnTo>
                    <a:pt x="0" y="350520"/>
                  </a:lnTo>
                  <a:lnTo>
                    <a:pt x="6350" y="350520"/>
                  </a:lnTo>
                  <a:lnTo>
                    <a:pt x="9899650" y="350520"/>
                  </a:lnTo>
                  <a:lnTo>
                    <a:pt x="9906000" y="350520"/>
                  </a:lnTo>
                  <a:lnTo>
                    <a:pt x="9906000" y="344170"/>
                  </a:lnTo>
                  <a:lnTo>
                    <a:pt x="9906000" y="12382"/>
                  </a:lnTo>
                  <a:lnTo>
                    <a:pt x="9906000" y="6350"/>
                  </a:lnTo>
                  <a:lnTo>
                    <a:pt x="9906000" y="6032"/>
                  </a:lnTo>
                  <a:lnTo>
                    <a:pt x="9906000" y="0"/>
                  </a:lnTo>
                  <a:close/>
                </a:path>
              </a:pathLst>
            </a:custGeom>
            <a:solidFill>
              <a:srgbClr val="000000"/>
            </a:solidFill>
          </p:spPr>
          <p:txBody>
            <a:bodyPr wrap="square" lIns="0" tIns="0" rIns="0" bIns="0" rtlCol="0"/>
            <a:lstStyle/>
            <a:p/>
          </p:txBody>
        </p:sp>
      </p:grpSp>
      <p:grpSp>
        <p:nvGrpSpPr>
          <p:cNvPr id="7" name="object 7"/>
          <p:cNvGrpSpPr/>
          <p:nvPr/>
        </p:nvGrpSpPr>
        <p:grpSpPr>
          <a:xfrm>
            <a:off x="0" y="1268730"/>
            <a:ext cx="9906000" cy="217170"/>
            <a:chOff x="0" y="1268730"/>
            <a:chExt cx="9906000" cy="217170"/>
          </a:xfrm>
        </p:grpSpPr>
        <p:sp>
          <p:nvSpPr>
            <p:cNvPr id="8" name="object 8"/>
            <p:cNvSpPr/>
            <p:nvPr/>
          </p:nvSpPr>
          <p:spPr>
            <a:xfrm>
              <a:off x="0" y="1274762"/>
              <a:ext cx="9906000" cy="144780"/>
            </a:xfrm>
            <a:custGeom>
              <a:avLst/>
              <a:gdLst/>
              <a:ahLst/>
              <a:cxnLst/>
              <a:rect l="l" t="t" r="r" b="b"/>
              <a:pathLst>
                <a:path w="9906000" h="144780">
                  <a:moveTo>
                    <a:pt x="9906000" y="144462"/>
                  </a:moveTo>
                  <a:lnTo>
                    <a:pt x="0" y="144462"/>
                  </a:lnTo>
                  <a:lnTo>
                    <a:pt x="0" y="0"/>
                  </a:lnTo>
                  <a:lnTo>
                    <a:pt x="9906000" y="0"/>
                  </a:lnTo>
                  <a:lnTo>
                    <a:pt x="9906000" y="144462"/>
                  </a:lnTo>
                  <a:close/>
                </a:path>
              </a:pathLst>
            </a:custGeom>
            <a:solidFill>
              <a:srgbClr val="000099"/>
            </a:solidFill>
          </p:spPr>
          <p:txBody>
            <a:bodyPr wrap="square" lIns="0" tIns="0" rIns="0" bIns="0" rtlCol="0"/>
            <a:lstStyle/>
            <a:p/>
          </p:txBody>
        </p:sp>
        <p:sp>
          <p:nvSpPr>
            <p:cNvPr id="9" name="object 9"/>
            <p:cNvSpPr/>
            <p:nvPr/>
          </p:nvSpPr>
          <p:spPr>
            <a:xfrm>
              <a:off x="0" y="1268729"/>
              <a:ext cx="9906000" cy="156210"/>
            </a:xfrm>
            <a:custGeom>
              <a:avLst/>
              <a:gdLst/>
              <a:ahLst/>
              <a:cxnLst/>
              <a:rect l="l" t="t" r="r" b="b"/>
              <a:pathLst>
                <a:path w="9906000" h="156209">
                  <a:moveTo>
                    <a:pt x="9906000" y="0"/>
                  </a:moveTo>
                  <a:lnTo>
                    <a:pt x="9899650" y="0"/>
                  </a:lnTo>
                  <a:lnTo>
                    <a:pt x="9899650" y="12382"/>
                  </a:lnTo>
                  <a:lnTo>
                    <a:pt x="9899650" y="144145"/>
                  </a:lnTo>
                  <a:lnTo>
                    <a:pt x="6350" y="144145"/>
                  </a:lnTo>
                  <a:lnTo>
                    <a:pt x="6350" y="12382"/>
                  </a:lnTo>
                  <a:lnTo>
                    <a:pt x="9899650" y="12382"/>
                  </a:lnTo>
                  <a:lnTo>
                    <a:pt x="9899650" y="0"/>
                  </a:lnTo>
                  <a:lnTo>
                    <a:pt x="6032" y="0"/>
                  </a:lnTo>
                  <a:lnTo>
                    <a:pt x="6032" y="6350"/>
                  </a:lnTo>
                  <a:lnTo>
                    <a:pt x="5715" y="6667"/>
                  </a:lnTo>
                  <a:lnTo>
                    <a:pt x="5715" y="149860"/>
                  </a:lnTo>
                  <a:lnTo>
                    <a:pt x="2540" y="149860"/>
                  </a:lnTo>
                  <a:lnTo>
                    <a:pt x="2540" y="146685"/>
                  </a:lnTo>
                  <a:lnTo>
                    <a:pt x="5715" y="149860"/>
                  </a:lnTo>
                  <a:lnTo>
                    <a:pt x="5715" y="6667"/>
                  </a:lnTo>
                  <a:lnTo>
                    <a:pt x="2844" y="9537"/>
                  </a:lnTo>
                  <a:lnTo>
                    <a:pt x="2844" y="6350"/>
                  </a:lnTo>
                  <a:lnTo>
                    <a:pt x="6032" y="6350"/>
                  </a:lnTo>
                  <a:lnTo>
                    <a:pt x="6032" y="0"/>
                  </a:lnTo>
                  <a:lnTo>
                    <a:pt x="0" y="0"/>
                  </a:lnTo>
                  <a:lnTo>
                    <a:pt x="0" y="6350"/>
                  </a:lnTo>
                  <a:lnTo>
                    <a:pt x="0" y="12382"/>
                  </a:lnTo>
                  <a:lnTo>
                    <a:pt x="0" y="156210"/>
                  </a:lnTo>
                  <a:lnTo>
                    <a:pt x="9906000" y="156210"/>
                  </a:lnTo>
                  <a:lnTo>
                    <a:pt x="9906000" y="6032"/>
                  </a:lnTo>
                  <a:lnTo>
                    <a:pt x="9906000" y="0"/>
                  </a:lnTo>
                  <a:close/>
                </a:path>
              </a:pathLst>
            </a:custGeom>
            <a:solidFill>
              <a:srgbClr val="000000"/>
            </a:solidFill>
          </p:spPr>
          <p:txBody>
            <a:bodyPr wrap="square" lIns="0" tIns="0" rIns="0" bIns="0" rtlCol="0"/>
            <a:lstStyle/>
            <a:p/>
          </p:txBody>
        </p:sp>
        <p:sp>
          <p:nvSpPr>
            <p:cNvPr id="10" name="object 10"/>
            <p:cNvSpPr/>
            <p:nvPr/>
          </p:nvSpPr>
          <p:spPr>
            <a:xfrm>
              <a:off x="0" y="1436687"/>
              <a:ext cx="9906000" cy="43180"/>
            </a:xfrm>
            <a:custGeom>
              <a:avLst/>
              <a:gdLst/>
              <a:ahLst/>
              <a:cxnLst/>
              <a:rect l="l" t="t" r="r" b="b"/>
              <a:pathLst>
                <a:path w="9906000" h="43180">
                  <a:moveTo>
                    <a:pt x="9906000" y="42862"/>
                  </a:moveTo>
                  <a:lnTo>
                    <a:pt x="0" y="42862"/>
                  </a:lnTo>
                  <a:lnTo>
                    <a:pt x="0" y="0"/>
                  </a:lnTo>
                  <a:lnTo>
                    <a:pt x="9906000" y="0"/>
                  </a:lnTo>
                  <a:lnTo>
                    <a:pt x="9906000" y="42862"/>
                  </a:lnTo>
                  <a:close/>
                </a:path>
              </a:pathLst>
            </a:custGeom>
            <a:solidFill>
              <a:srgbClr val="FF0000"/>
            </a:solidFill>
          </p:spPr>
          <p:txBody>
            <a:bodyPr wrap="square" lIns="0" tIns="0" rIns="0" bIns="0" rtlCol="0"/>
            <a:lstStyle/>
            <a:p/>
          </p:txBody>
        </p:sp>
        <p:sp>
          <p:nvSpPr>
            <p:cNvPr id="11" name="object 11"/>
            <p:cNvSpPr/>
            <p:nvPr/>
          </p:nvSpPr>
          <p:spPr>
            <a:xfrm>
              <a:off x="0" y="1430019"/>
              <a:ext cx="9906000" cy="55880"/>
            </a:xfrm>
            <a:custGeom>
              <a:avLst/>
              <a:gdLst/>
              <a:ahLst/>
              <a:cxnLst/>
              <a:rect l="l" t="t" r="r" b="b"/>
              <a:pathLst>
                <a:path w="9906000" h="55880">
                  <a:moveTo>
                    <a:pt x="9906000" y="0"/>
                  </a:moveTo>
                  <a:lnTo>
                    <a:pt x="0" y="0"/>
                  </a:lnTo>
                  <a:lnTo>
                    <a:pt x="0" y="6350"/>
                  </a:lnTo>
                  <a:lnTo>
                    <a:pt x="0" y="12700"/>
                  </a:lnTo>
                  <a:lnTo>
                    <a:pt x="317" y="12700"/>
                  </a:lnTo>
                  <a:lnTo>
                    <a:pt x="0" y="13017"/>
                  </a:lnTo>
                  <a:lnTo>
                    <a:pt x="0" y="43180"/>
                  </a:lnTo>
                  <a:lnTo>
                    <a:pt x="0" y="49530"/>
                  </a:lnTo>
                  <a:lnTo>
                    <a:pt x="0" y="55880"/>
                  </a:lnTo>
                  <a:lnTo>
                    <a:pt x="9906000" y="55880"/>
                  </a:lnTo>
                  <a:lnTo>
                    <a:pt x="9906000" y="49530"/>
                  </a:lnTo>
                  <a:lnTo>
                    <a:pt x="9906000" y="43180"/>
                  </a:lnTo>
                  <a:lnTo>
                    <a:pt x="9906000" y="13017"/>
                  </a:lnTo>
                  <a:lnTo>
                    <a:pt x="9906000" y="6667"/>
                  </a:lnTo>
                  <a:lnTo>
                    <a:pt x="9899650" y="6667"/>
                  </a:lnTo>
                  <a:lnTo>
                    <a:pt x="9899650" y="13017"/>
                  </a:lnTo>
                  <a:lnTo>
                    <a:pt x="9899650" y="43180"/>
                  </a:lnTo>
                  <a:lnTo>
                    <a:pt x="6350" y="43180"/>
                  </a:lnTo>
                  <a:lnTo>
                    <a:pt x="6350" y="49530"/>
                  </a:lnTo>
                  <a:lnTo>
                    <a:pt x="3175" y="49530"/>
                  </a:lnTo>
                  <a:lnTo>
                    <a:pt x="3175" y="46355"/>
                  </a:lnTo>
                  <a:lnTo>
                    <a:pt x="6350" y="49530"/>
                  </a:lnTo>
                  <a:lnTo>
                    <a:pt x="6350" y="43180"/>
                  </a:lnTo>
                  <a:lnTo>
                    <a:pt x="6350" y="13017"/>
                  </a:lnTo>
                  <a:lnTo>
                    <a:pt x="9899650" y="13017"/>
                  </a:lnTo>
                  <a:lnTo>
                    <a:pt x="9899650" y="6667"/>
                  </a:lnTo>
                  <a:lnTo>
                    <a:pt x="6350" y="6667"/>
                  </a:lnTo>
                  <a:lnTo>
                    <a:pt x="3479" y="9537"/>
                  </a:lnTo>
                  <a:lnTo>
                    <a:pt x="3479" y="6350"/>
                  </a:lnTo>
                  <a:lnTo>
                    <a:pt x="9906000" y="6350"/>
                  </a:lnTo>
                  <a:lnTo>
                    <a:pt x="9906000" y="0"/>
                  </a:lnTo>
                  <a:close/>
                </a:path>
              </a:pathLst>
            </a:custGeom>
            <a:solidFill>
              <a:srgbClr val="000000"/>
            </a:solidFill>
          </p:spPr>
          <p:txBody>
            <a:bodyPr wrap="square" lIns="0" tIns="0" rIns="0" bIns="0" rtlCol="0"/>
            <a:lstStyle/>
            <a:p/>
          </p:txBody>
        </p:sp>
      </p:grpSp>
      <p:sp>
        <p:nvSpPr>
          <p:cNvPr id="12" name="object 12"/>
          <p:cNvSpPr txBox="1">
            <a:spLocks noGrp="1"/>
          </p:cNvSpPr>
          <p:nvPr>
            <p:ph type="title"/>
          </p:nvPr>
        </p:nvSpPr>
        <p:spPr>
          <a:xfrm>
            <a:off x="707542" y="2719184"/>
            <a:ext cx="8709660" cy="1002030"/>
          </a:xfrm>
          <a:prstGeom prst="rect">
            <a:avLst/>
          </a:prstGeom>
        </p:spPr>
        <p:txBody>
          <a:bodyPr vert="horz" wrap="square" lIns="0" tIns="13335" rIns="0" bIns="0" rtlCol="0">
            <a:spAutoFit/>
          </a:bodyPr>
          <a:lstStyle/>
          <a:p>
            <a:pPr marL="189865" marR="5080" indent="-177165">
              <a:lnSpc>
                <a:spcPct val="100000"/>
              </a:lnSpc>
              <a:spcBef>
                <a:spcPts val="105"/>
              </a:spcBef>
            </a:pPr>
            <a:r>
              <a:rPr sz="3200" b="1" spc="-50" dirty="0">
                <a:solidFill>
                  <a:srgbClr val="000000"/>
                </a:solidFill>
                <a:latin typeface="Calibri" panose="020F0502020204030204"/>
                <a:cs typeface="Calibri" panose="020F0502020204030204"/>
              </a:rPr>
              <a:t>Topic </a:t>
            </a:r>
            <a:r>
              <a:rPr sz="3200" b="1" dirty="0">
                <a:solidFill>
                  <a:srgbClr val="000000"/>
                </a:solidFill>
                <a:latin typeface="Calibri" panose="020F0502020204030204"/>
                <a:cs typeface="Calibri" panose="020F0502020204030204"/>
              </a:rPr>
              <a:t>1 – </a:t>
            </a:r>
            <a:r>
              <a:rPr sz="3200" b="1" spc="-15" dirty="0">
                <a:solidFill>
                  <a:srgbClr val="000000"/>
                </a:solidFill>
                <a:latin typeface="Calibri" panose="020F0502020204030204"/>
                <a:cs typeface="Calibri" panose="020F0502020204030204"/>
              </a:rPr>
              <a:t>Role </a:t>
            </a:r>
            <a:r>
              <a:rPr sz="3200" b="1" spc="-5" dirty="0">
                <a:solidFill>
                  <a:srgbClr val="000000"/>
                </a:solidFill>
                <a:latin typeface="Calibri" panose="020F0502020204030204"/>
                <a:cs typeface="Calibri" panose="020F0502020204030204"/>
              </a:rPr>
              <a:t>of </a:t>
            </a:r>
            <a:r>
              <a:rPr sz="3200" b="1" spc="-20" dirty="0">
                <a:solidFill>
                  <a:srgbClr val="000000"/>
                </a:solidFill>
                <a:latin typeface="Calibri" panose="020F0502020204030204"/>
                <a:cs typeface="Calibri" panose="020F0502020204030204"/>
              </a:rPr>
              <a:t>different </a:t>
            </a:r>
            <a:r>
              <a:rPr sz="3200" b="1" spc="-10" dirty="0">
                <a:solidFill>
                  <a:srgbClr val="000000"/>
                </a:solidFill>
                <a:latin typeface="Calibri" panose="020F0502020204030204"/>
                <a:cs typeface="Calibri" panose="020F0502020204030204"/>
              </a:rPr>
              <a:t>institutions </a:t>
            </a:r>
            <a:r>
              <a:rPr sz="3200" b="1" spc="-5" dirty="0">
                <a:solidFill>
                  <a:srgbClr val="000000"/>
                </a:solidFill>
                <a:latin typeface="Calibri" panose="020F0502020204030204"/>
                <a:cs typeface="Calibri" panose="020F0502020204030204"/>
              </a:rPr>
              <a:t>in </a:t>
            </a:r>
            <a:r>
              <a:rPr sz="3200" b="1" spc="-10" dirty="0">
                <a:solidFill>
                  <a:srgbClr val="000000"/>
                </a:solidFill>
                <a:latin typeface="Calibri" panose="020F0502020204030204"/>
                <a:cs typeface="Calibri" panose="020F0502020204030204"/>
              </a:rPr>
              <a:t>personality </a:t>
            </a:r>
            <a:r>
              <a:rPr sz="3200" b="1" spc="-710" dirty="0">
                <a:solidFill>
                  <a:srgbClr val="000000"/>
                </a:solidFill>
                <a:latin typeface="Calibri" panose="020F0502020204030204"/>
                <a:cs typeface="Calibri" panose="020F0502020204030204"/>
              </a:rPr>
              <a:t> </a:t>
            </a:r>
            <a:r>
              <a:rPr sz="3200" b="1" spc="-15" dirty="0">
                <a:solidFill>
                  <a:srgbClr val="000000"/>
                </a:solidFill>
                <a:latin typeface="Calibri" panose="020F0502020204030204"/>
                <a:cs typeface="Calibri" panose="020F0502020204030204"/>
              </a:rPr>
              <a:t>development</a:t>
            </a:r>
            <a:r>
              <a:rPr sz="3200" b="1" spc="-45" dirty="0">
                <a:solidFill>
                  <a:srgbClr val="000000"/>
                </a:solidFill>
                <a:latin typeface="Calibri" panose="020F0502020204030204"/>
                <a:cs typeface="Calibri" panose="020F0502020204030204"/>
              </a:rPr>
              <a:t> </a:t>
            </a:r>
            <a:r>
              <a:rPr sz="3200" b="1" dirty="0">
                <a:solidFill>
                  <a:srgbClr val="000000"/>
                </a:solidFill>
                <a:latin typeface="Calibri" panose="020F0502020204030204"/>
                <a:cs typeface="Calibri" panose="020F0502020204030204"/>
              </a:rPr>
              <a:t>–</a:t>
            </a:r>
            <a:r>
              <a:rPr sz="3200" b="1" spc="15" dirty="0">
                <a:solidFill>
                  <a:srgbClr val="000000"/>
                </a:solidFill>
                <a:latin typeface="Calibri" panose="020F0502020204030204"/>
                <a:cs typeface="Calibri" panose="020F0502020204030204"/>
              </a:rPr>
              <a:t> </a:t>
            </a:r>
            <a:r>
              <a:rPr sz="3200" b="1" spc="-10" dirty="0">
                <a:solidFill>
                  <a:srgbClr val="000000"/>
                </a:solidFill>
                <a:latin typeface="Calibri" panose="020F0502020204030204"/>
                <a:cs typeface="Calibri" panose="020F0502020204030204"/>
              </a:rPr>
              <a:t>Home,</a:t>
            </a:r>
            <a:r>
              <a:rPr sz="3200" b="1" spc="5"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school,</a:t>
            </a:r>
            <a:r>
              <a:rPr sz="3200" b="1" spc="-40" dirty="0">
                <a:solidFill>
                  <a:srgbClr val="000000"/>
                </a:solidFill>
                <a:latin typeface="Calibri" panose="020F0502020204030204"/>
                <a:cs typeface="Calibri" panose="020F0502020204030204"/>
              </a:rPr>
              <a:t> </a:t>
            </a:r>
            <a:r>
              <a:rPr sz="3200" b="1" spc="-10" dirty="0">
                <a:solidFill>
                  <a:srgbClr val="000000"/>
                </a:solidFill>
                <a:latin typeface="Calibri" panose="020F0502020204030204"/>
                <a:cs typeface="Calibri" panose="020F0502020204030204"/>
              </a:rPr>
              <a:t>society</a:t>
            </a:r>
            <a:r>
              <a:rPr sz="3200" b="1" spc="-30" dirty="0">
                <a:solidFill>
                  <a:srgbClr val="000000"/>
                </a:solidFill>
                <a:latin typeface="Calibri" panose="020F0502020204030204"/>
                <a:cs typeface="Calibri" panose="020F0502020204030204"/>
              </a:rPr>
              <a:t> </a:t>
            </a:r>
            <a:r>
              <a:rPr sz="3200" b="1" spc="-5" dirty="0">
                <a:solidFill>
                  <a:srgbClr val="000000"/>
                </a:solidFill>
                <a:latin typeface="Calibri" panose="020F0502020204030204"/>
                <a:cs typeface="Calibri" panose="020F0502020204030204"/>
              </a:rPr>
              <a:t>and</a:t>
            </a:r>
            <a:r>
              <a:rPr sz="3200" b="1" spc="-20" dirty="0">
                <a:solidFill>
                  <a:srgbClr val="000000"/>
                </a:solidFill>
                <a:latin typeface="Calibri" panose="020F0502020204030204"/>
                <a:cs typeface="Calibri" panose="020F0502020204030204"/>
              </a:rPr>
              <a:t> </a:t>
            </a:r>
            <a:r>
              <a:rPr sz="3200" b="1" spc="-10" dirty="0">
                <a:solidFill>
                  <a:srgbClr val="000000"/>
                </a:solidFill>
                <a:latin typeface="Calibri" panose="020F0502020204030204"/>
                <a:cs typeface="Calibri" panose="020F0502020204030204"/>
              </a:rPr>
              <a:t>media</a:t>
            </a:r>
            <a:endParaRPr sz="3200">
              <a:latin typeface="Calibri" panose="020F0502020204030204"/>
              <a:cs typeface="Calibri" panose="020F0502020204030204"/>
            </a:endParaRPr>
          </a:p>
        </p:txBody>
      </p:sp>
      <p:sp>
        <p:nvSpPr>
          <p:cNvPr id="13" name="object 1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5874" y="956792"/>
            <a:ext cx="9440545" cy="3950970"/>
          </a:xfrm>
          <a:prstGeom prst="rect">
            <a:avLst/>
          </a:prstGeom>
        </p:spPr>
        <p:txBody>
          <a:bodyPr vert="horz" wrap="square" lIns="0" tIns="12065" rIns="0" bIns="0" rtlCol="0">
            <a:spAutoFit/>
          </a:bodyPr>
          <a:lstStyle/>
          <a:p>
            <a:pPr marL="355600" marR="5715" indent="-341630" algn="just">
              <a:lnSpc>
                <a:spcPct val="100000"/>
              </a:lnSpc>
              <a:spcBef>
                <a:spcPts val="95"/>
              </a:spcBef>
              <a:buChar char="•"/>
              <a:tabLst>
                <a:tab pos="355600" algn="l"/>
              </a:tabLst>
            </a:pPr>
            <a:r>
              <a:rPr sz="2800" spc="15" dirty="0">
                <a:solidFill>
                  <a:srgbClr val="FF0000"/>
                </a:solidFill>
                <a:latin typeface="Calibri" panose="020F0502020204030204"/>
                <a:cs typeface="Calibri" panose="020F0502020204030204"/>
              </a:rPr>
              <a:t>Take </a:t>
            </a:r>
            <a:r>
              <a:rPr sz="2800" spc="85" dirty="0">
                <a:solidFill>
                  <a:srgbClr val="FF0000"/>
                </a:solidFill>
                <a:latin typeface="Calibri" panose="020F0502020204030204"/>
                <a:cs typeface="Calibri" panose="020F0502020204030204"/>
              </a:rPr>
              <a:t>breaks </a:t>
            </a:r>
            <a:r>
              <a:rPr sz="2800" spc="75" dirty="0">
                <a:solidFill>
                  <a:srgbClr val="FF0000"/>
                </a:solidFill>
                <a:latin typeface="Calibri" panose="020F0502020204030204"/>
                <a:cs typeface="Calibri" panose="020F0502020204030204"/>
              </a:rPr>
              <a:t>from </a:t>
            </a:r>
            <a:r>
              <a:rPr sz="2800" spc="105" dirty="0">
                <a:solidFill>
                  <a:srgbClr val="FF0000"/>
                </a:solidFill>
                <a:latin typeface="Calibri" panose="020F0502020204030204"/>
                <a:cs typeface="Calibri" panose="020F0502020204030204"/>
              </a:rPr>
              <a:t>watching, </a:t>
            </a:r>
            <a:r>
              <a:rPr sz="2800" spc="114" dirty="0">
                <a:solidFill>
                  <a:srgbClr val="FF0000"/>
                </a:solidFill>
                <a:latin typeface="Calibri" panose="020F0502020204030204"/>
                <a:cs typeface="Calibri" panose="020F0502020204030204"/>
              </a:rPr>
              <a:t>reading, </a:t>
            </a:r>
            <a:r>
              <a:rPr sz="2800" spc="65" dirty="0">
                <a:solidFill>
                  <a:srgbClr val="FF0000"/>
                </a:solidFill>
                <a:latin typeface="Calibri" panose="020F0502020204030204"/>
                <a:cs typeface="Calibri" panose="020F0502020204030204"/>
              </a:rPr>
              <a:t>or </a:t>
            </a:r>
            <a:r>
              <a:rPr sz="2800" spc="105" dirty="0">
                <a:solidFill>
                  <a:srgbClr val="FF0000"/>
                </a:solidFill>
                <a:latin typeface="Calibri" panose="020F0502020204030204"/>
                <a:cs typeface="Calibri" panose="020F0502020204030204"/>
              </a:rPr>
              <a:t>listening </a:t>
            </a:r>
            <a:r>
              <a:rPr sz="2800" spc="45" dirty="0">
                <a:solidFill>
                  <a:srgbClr val="FF0000"/>
                </a:solidFill>
                <a:latin typeface="Calibri" panose="020F0502020204030204"/>
                <a:cs typeface="Calibri" panose="020F0502020204030204"/>
              </a:rPr>
              <a:t>to</a:t>
            </a:r>
            <a:r>
              <a:rPr sz="2800" spc="50" dirty="0">
                <a:solidFill>
                  <a:srgbClr val="FF0000"/>
                </a:solidFill>
                <a:latin typeface="Calibri" panose="020F0502020204030204"/>
                <a:cs typeface="Calibri" panose="020F0502020204030204"/>
              </a:rPr>
              <a:t> </a:t>
            </a:r>
            <a:r>
              <a:rPr sz="2800" spc="85" dirty="0">
                <a:solidFill>
                  <a:srgbClr val="FF0000"/>
                </a:solidFill>
                <a:latin typeface="Calibri" panose="020F0502020204030204"/>
                <a:cs typeface="Calibri" panose="020F0502020204030204"/>
              </a:rPr>
              <a:t>news </a:t>
            </a:r>
            <a:r>
              <a:rPr sz="2800" spc="90" dirty="0">
                <a:solidFill>
                  <a:srgbClr val="FF0000"/>
                </a:solidFill>
                <a:latin typeface="Calibri" panose="020F0502020204030204"/>
                <a:cs typeface="Calibri" panose="020F0502020204030204"/>
              </a:rPr>
              <a:t> </a:t>
            </a:r>
            <a:r>
              <a:rPr sz="2800" spc="70" dirty="0">
                <a:solidFill>
                  <a:srgbClr val="FF0000"/>
                </a:solidFill>
                <a:latin typeface="Calibri" panose="020F0502020204030204"/>
                <a:cs typeface="Calibri" panose="020F0502020204030204"/>
              </a:rPr>
              <a:t>stories </a:t>
            </a:r>
            <a:r>
              <a:rPr sz="2800" spc="100" dirty="0">
                <a:latin typeface="Calibri" panose="020F0502020204030204"/>
                <a:cs typeface="Calibri" panose="020F0502020204030204"/>
              </a:rPr>
              <a:t>including </a:t>
            </a:r>
            <a:r>
              <a:rPr sz="2800" spc="90" dirty="0">
                <a:latin typeface="Calibri" panose="020F0502020204030204"/>
                <a:cs typeface="Calibri" panose="020F0502020204030204"/>
              </a:rPr>
              <a:t>those </a:t>
            </a:r>
            <a:r>
              <a:rPr sz="2800" spc="50" dirty="0">
                <a:latin typeface="Calibri" panose="020F0502020204030204"/>
                <a:cs typeface="Calibri" panose="020F0502020204030204"/>
              </a:rPr>
              <a:t>on </a:t>
            </a:r>
            <a:r>
              <a:rPr sz="2800" spc="95" dirty="0">
                <a:latin typeface="Calibri" panose="020F0502020204030204"/>
                <a:cs typeface="Calibri" panose="020F0502020204030204"/>
              </a:rPr>
              <a:t>social </a:t>
            </a:r>
            <a:r>
              <a:rPr sz="2800" spc="90" dirty="0">
                <a:latin typeface="Calibri" panose="020F0502020204030204"/>
                <a:cs typeface="Calibri" panose="020F0502020204030204"/>
              </a:rPr>
              <a:t>media. </a:t>
            </a:r>
            <a:r>
              <a:rPr sz="2800" spc="50" dirty="0">
                <a:latin typeface="Calibri" panose="020F0502020204030204"/>
                <a:cs typeface="Calibri" panose="020F0502020204030204"/>
              </a:rPr>
              <a:t>Be </a:t>
            </a:r>
            <a:r>
              <a:rPr sz="2800" spc="70" dirty="0">
                <a:latin typeface="Calibri" panose="020F0502020204030204"/>
                <a:cs typeface="Calibri" panose="020F0502020204030204"/>
              </a:rPr>
              <a:t>well</a:t>
            </a:r>
            <a:r>
              <a:rPr sz="2800" spc="75" dirty="0">
                <a:latin typeface="Calibri" panose="020F0502020204030204"/>
                <a:cs typeface="Calibri" panose="020F0502020204030204"/>
              </a:rPr>
              <a:t> informed </a:t>
            </a:r>
            <a:r>
              <a:rPr sz="2800" spc="80" dirty="0">
                <a:latin typeface="Calibri" panose="020F0502020204030204"/>
                <a:cs typeface="Calibri" panose="020F0502020204030204"/>
              </a:rPr>
              <a:t> </a:t>
            </a:r>
            <a:r>
              <a:rPr sz="2800" spc="90" dirty="0">
                <a:latin typeface="Calibri" panose="020F0502020204030204"/>
                <a:cs typeface="Calibri" panose="020F0502020204030204"/>
              </a:rPr>
              <a:t>about </a:t>
            </a:r>
            <a:r>
              <a:rPr sz="2800" spc="75" dirty="0">
                <a:latin typeface="Calibri" panose="020F0502020204030204"/>
                <a:cs typeface="Calibri" panose="020F0502020204030204"/>
              </a:rPr>
              <a:t>the </a:t>
            </a:r>
            <a:r>
              <a:rPr sz="2800" spc="105" dirty="0">
                <a:latin typeface="Calibri" panose="020F0502020204030204"/>
                <a:cs typeface="Calibri" panose="020F0502020204030204"/>
              </a:rPr>
              <a:t>happenings </a:t>
            </a:r>
            <a:r>
              <a:rPr sz="2800" spc="85" dirty="0">
                <a:latin typeface="Calibri" panose="020F0502020204030204"/>
                <a:cs typeface="Calibri" panose="020F0502020204030204"/>
              </a:rPr>
              <a:t>around </a:t>
            </a:r>
            <a:r>
              <a:rPr sz="2800" spc="55" dirty="0">
                <a:latin typeface="Calibri" panose="020F0502020204030204"/>
                <a:cs typeface="Calibri" panose="020F0502020204030204"/>
              </a:rPr>
              <a:t>you </a:t>
            </a:r>
            <a:r>
              <a:rPr sz="2800" spc="75" dirty="0">
                <a:latin typeface="Calibri" panose="020F0502020204030204"/>
                <a:cs typeface="Calibri" panose="020F0502020204030204"/>
              </a:rPr>
              <a:t>but </a:t>
            </a:r>
            <a:r>
              <a:rPr sz="2800" spc="80" dirty="0">
                <a:latin typeface="Calibri" panose="020F0502020204030204"/>
                <a:cs typeface="Calibri" panose="020F0502020204030204"/>
              </a:rPr>
              <a:t>constantly</a:t>
            </a:r>
            <a:r>
              <a:rPr sz="2800" spc="85" dirty="0">
                <a:latin typeface="Calibri" panose="020F0502020204030204"/>
                <a:cs typeface="Calibri" panose="020F0502020204030204"/>
              </a:rPr>
              <a:t> </a:t>
            </a:r>
            <a:r>
              <a:rPr sz="2800" spc="100" dirty="0">
                <a:latin typeface="Calibri" panose="020F0502020204030204"/>
                <a:cs typeface="Calibri" panose="020F0502020204030204"/>
              </a:rPr>
              <a:t>hearing </a:t>
            </a:r>
            <a:r>
              <a:rPr sz="2800" spc="105" dirty="0">
                <a:latin typeface="Calibri" panose="020F0502020204030204"/>
                <a:cs typeface="Calibri" panose="020F0502020204030204"/>
              </a:rPr>
              <a:t> </a:t>
            </a:r>
            <a:r>
              <a:rPr sz="2800" spc="90" dirty="0">
                <a:latin typeface="Calibri" panose="020F0502020204030204"/>
                <a:cs typeface="Calibri" panose="020F0502020204030204"/>
              </a:rPr>
              <a:t>about </a:t>
            </a:r>
            <a:r>
              <a:rPr sz="2800" spc="85" dirty="0">
                <a:latin typeface="Calibri" panose="020F0502020204030204"/>
                <a:cs typeface="Calibri" panose="020F0502020204030204"/>
              </a:rPr>
              <a:t>traumatic </a:t>
            </a:r>
            <a:r>
              <a:rPr sz="2800" spc="70" dirty="0">
                <a:latin typeface="Calibri" panose="020F0502020204030204"/>
                <a:cs typeface="Calibri" panose="020F0502020204030204"/>
              </a:rPr>
              <a:t>events </a:t>
            </a:r>
            <a:r>
              <a:rPr sz="2800" spc="65" dirty="0">
                <a:latin typeface="Calibri" panose="020F0502020204030204"/>
                <a:cs typeface="Calibri" panose="020F0502020204030204"/>
              </a:rPr>
              <a:t>can </a:t>
            </a:r>
            <a:r>
              <a:rPr sz="2800" spc="55" dirty="0">
                <a:latin typeface="Calibri" panose="020F0502020204030204"/>
                <a:cs typeface="Calibri" panose="020F0502020204030204"/>
              </a:rPr>
              <a:t>be </a:t>
            </a:r>
            <a:r>
              <a:rPr sz="2800" spc="90" dirty="0">
                <a:latin typeface="Calibri" panose="020F0502020204030204"/>
                <a:cs typeface="Calibri" panose="020F0502020204030204"/>
              </a:rPr>
              <a:t>upsetting. </a:t>
            </a:r>
            <a:r>
              <a:rPr sz="2800" spc="90" dirty="0">
                <a:solidFill>
                  <a:srgbClr val="FF0000"/>
                </a:solidFill>
                <a:latin typeface="Calibri" panose="020F0502020204030204"/>
                <a:cs typeface="Calibri" panose="020F0502020204030204"/>
              </a:rPr>
              <a:t>Limit </a:t>
            </a:r>
            <a:r>
              <a:rPr sz="2800" spc="70" dirty="0">
                <a:solidFill>
                  <a:srgbClr val="FF0000"/>
                </a:solidFill>
                <a:latin typeface="Calibri" panose="020F0502020204030204"/>
                <a:cs typeface="Calibri" panose="020F0502020204030204"/>
              </a:rPr>
              <a:t>your </a:t>
            </a:r>
            <a:r>
              <a:rPr sz="2800" spc="65" dirty="0">
                <a:solidFill>
                  <a:srgbClr val="FF0000"/>
                </a:solidFill>
                <a:latin typeface="Calibri" panose="020F0502020204030204"/>
                <a:cs typeface="Calibri" panose="020F0502020204030204"/>
              </a:rPr>
              <a:t>news </a:t>
            </a:r>
            <a:r>
              <a:rPr sz="2800" spc="70" dirty="0">
                <a:solidFill>
                  <a:srgbClr val="FF0000"/>
                </a:solidFill>
                <a:latin typeface="Calibri" panose="020F0502020204030204"/>
                <a:cs typeface="Calibri" panose="020F0502020204030204"/>
              </a:rPr>
              <a:t> </a:t>
            </a:r>
            <a:r>
              <a:rPr sz="2800" spc="25" dirty="0">
                <a:solidFill>
                  <a:srgbClr val="FF0000"/>
                </a:solidFill>
                <a:latin typeface="Calibri" panose="020F0502020204030204"/>
                <a:cs typeface="Calibri" panose="020F0502020204030204"/>
              </a:rPr>
              <a:t>consumption </a:t>
            </a:r>
            <a:r>
              <a:rPr sz="2800" spc="-10" dirty="0">
                <a:solidFill>
                  <a:srgbClr val="FF0000"/>
                </a:solidFill>
                <a:latin typeface="Calibri" panose="020F0502020204030204"/>
                <a:cs typeface="Calibri" panose="020F0502020204030204"/>
              </a:rPr>
              <a:t>to </a:t>
            </a:r>
            <a:r>
              <a:rPr sz="2800" spc="15" dirty="0">
                <a:solidFill>
                  <a:srgbClr val="FF0000"/>
                </a:solidFill>
                <a:latin typeface="Calibri" panose="020F0502020204030204"/>
                <a:cs typeface="Calibri" panose="020F0502020204030204"/>
              </a:rPr>
              <a:t>couple of </a:t>
            </a:r>
            <a:r>
              <a:rPr sz="2800" spc="25" dirty="0">
                <a:solidFill>
                  <a:srgbClr val="FF0000"/>
                </a:solidFill>
                <a:latin typeface="Calibri" panose="020F0502020204030204"/>
                <a:cs typeface="Calibri" panose="020F0502020204030204"/>
              </a:rPr>
              <a:t>times </a:t>
            </a:r>
            <a:r>
              <a:rPr sz="2800" spc="-5" dirty="0">
                <a:solidFill>
                  <a:srgbClr val="FF0000"/>
                </a:solidFill>
                <a:latin typeface="Calibri" panose="020F0502020204030204"/>
                <a:cs typeface="Calibri" panose="020F0502020204030204"/>
              </a:rPr>
              <a:t>a </a:t>
            </a:r>
            <a:r>
              <a:rPr sz="2800" spc="-35" dirty="0">
                <a:solidFill>
                  <a:srgbClr val="FF0000"/>
                </a:solidFill>
                <a:latin typeface="Calibri" panose="020F0502020204030204"/>
                <a:cs typeface="Calibri" panose="020F0502020204030204"/>
              </a:rPr>
              <a:t>day</a:t>
            </a:r>
            <a:r>
              <a:rPr sz="2800" spc="-35" dirty="0">
                <a:latin typeface="Calibri" panose="020F0502020204030204"/>
                <a:cs typeface="Calibri" panose="020F0502020204030204"/>
              </a:rPr>
              <a:t>. </a:t>
            </a:r>
            <a:r>
              <a:rPr sz="2800" spc="-70" dirty="0">
                <a:latin typeface="Calibri" panose="020F0502020204030204"/>
                <a:cs typeface="Calibri" panose="020F0502020204030204"/>
              </a:rPr>
              <a:t>Try </a:t>
            </a:r>
            <a:r>
              <a:rPr sz="2800" spc="-5" dirty="0">
                <a:latin typeface="Calibri" panose="020F0502020204030204"/>
                <a:cs typeface="Calibri" panose="020F0502020204030204"/>
              </a:rPr>
              <a:t>to </a:t>
            </a:r>
            <a:r>
              <a:rPr sz="2800" spc="25" dirty="0">
                <a:latin typeface="Calibri" panose="020F0502020204030204"/>
                <a:cs typeface="Calibri" panose="020F0502020204030204"/>
              </a:rPr>
              <a:t>consume </a:t>
            </a:r>
            <a:r>
              <a:rPr sz="2800" spc="30" dirty="0">
                <a:latin typeface="Calibri" panose="020F0502020204030204"/>
                <a:cs typeface="Calibri" panose="020F0502020204030204"/>
              </a:rPr>
              <a:t>quality </a:t>
            </a:r>
            <a:r>
              <a:rPr sz="2800" spc="-620" dirty="0">
                <a:latin typeface="Calibri" panose="020F0502020204030204"/>
                <a:cs typeface="Calibri" panose="020F0502020204030204"/>
              </a:rPr>
              <a:t> </a:t>
            </a:r>
            <a:r>
              <a:rPr sz="2800" spc="-40" dirty="0">
                <a:latin typeface="Calibri" panose="020F0502020204030204"/>
                <a:cs typeface="Calibri" panose="020F0502020204030204"/>
              </a:rPr>
              <a:t>content</a:t>
            </a:r>
            <a:r>
              <a:rPr sz="2800" spc="-15" dirty="0">
                <a:latin typeface="Calibri" panose="020F0502020204030204"/>
                <a:cs typeface="Calibri" panose="020F0502020204030204"/>
              </a:rPr>
              <a:t> </a:t>
            </a:r>
            <a:r>
              <a:rPr sz="2800" spc="-30" dirty="0">
                <a:latin typeface="Calibri" panose="020F0502020204030204"/>
                <a:cs typeface="Calibri" panose="020F0502020204030204"/>
              </a:rPr>
              <a:t>from</a:t>
            </a:r>
            <a:r>
              <a:rPr sz="2800" spc="-10" dirty="0">
                <a:latin typeface="Calibri" panose="020F0502020204030204"/>
                <a:cs typeface="Calibri" panose="020F0502020204030204"/>
              </a:rPr>
              <a:t> </a:t>
            </a:r>
            <a:r>
              <a:rPr sz="2800" spc="-20" dirty="0">
                <a:latin typeface="Calibri" panose="020F0502020204030204"/>
                <a:cs typeface="Calibri" panose="020F0502020204030204"/>
              </a:rPr>
              <a:t>credible</a:t>
            </a:r>
            <a:r>
              <a:rPr sz="2800" spc="5" dirty="0">
                <a:latin typeface="Calibri" panose="020F0502020204030204"/>
                <a:cs typeface="Calibri" panose="020F0502020204030204"/>
              </a:rPr>
              <a:t> </a:t>
            </a:r>
            <a:r>
              <a:rPr sz="2800" spc="-20" dirty="0">
                <a:latin typeface="Calibri" panose="020F0502020204030204"/>
                <a:cs typeface="Calibri" panose="020F0502020204030204"/>
              </a:rPr>
              <a:t>sources</a:t>
            </a:r>
            <a:r>
              <a:rPr sz="2800" spc="10" dirty="0">
                <a:latin typeface="Calibri" panose="020F0502020204030204"/>
                <a:cs typeface="Calibri" panose="020F0502020204030204"/>
              </a:rPr>
              <a:t> </a:t>
            </a:r>
            <a:r>
              <a:rPr sz="2800" spc="-15" dirty="0">
                <a:latin typeface="Calibri" panose="020F0502020204030204"/>
                <a:cs typeface="Calibri" panose="020F0502020204030204"/>
              </a:rPr>
              <a:t>within</a:t>
            </a:r>
            <a:r>
              <a:rPr sz="2800" spc="15" dirty="0">
                <a:latin typeface="Calibri" panose="020F0502020204030204"/>
                <a:cs typeface="Calibri" panose="020F0502020204030204"/>
              </a:rPr>
              <a:t> </a:t>
            </a:r>
            <a:r>
              <a:rPr sz="2800" spc="-20" dirty="0">
                <a:latin typeface="Calibri" panose="020F0502020204030204"/>
                <a:cs typeface="Calibri" panose="020F0502020204030204"/>
              </a:rPr>
              <a:t>that</a:t>
            </a:r>
            <a:r>
              <a:rPr sz="2800" spc="5" dirty="0">
                <a:latin typeface="Calibri" panose="020F0502020204030204"/>
                <a:cs typeface="Calibri" panose="020F0502020204030204"/>
              </a:rPr>
              <a:t> </a:t>
            </a:r>
            <a:r>
              <a:rPr sz="2800" spc="-10" dirty="0">
                <a:latin typeface="Calibri" panose="020F0502020204030204"/>
                <a:cs typeface="Calibri" panose="020F0502020204030204"/>
              </a:rPr>
              <a:t>time.</a:t>
            </a:r>
            <a:endParaRPr sz="2800">
              <a:latin typeface="Calibri" panose="020F0502020204030204"/>
              <a:cs typeface="Calibri" panose="020F0502020204030204"/>
            </a:endParaRPr>
          </a:p>
          <a:p>
            <a:pPr marL="356235" marR="5080" indent="-344170" algn="just">
              <a:lnSpc>
                <a:spcPct val="100000"/>
              </a:lnSpc>
              <a:spcBef>
                <a:spcPts val="675"/>
              </a:spcBef>
              <a:buChar char="•"/>
              <a:tabLst>
                <a:tab pos="356870" algn="l"/>
              </a:tabLst>
            </a:pPr>
            <a:r>
              <a:rPr sz="2800" spc="30" dirty="0">
                <a:solidFill>
                  <a:srgbClr val="FF0000"/>
                </a:solidFill>
                <a:latin typeface="Calibri" panose="020F0502020204030204"/>
                <a:cs typeface="Calibri" panose="020F0502020204030204"/>
              </a:rPr>
              <a:t>Disconnect </a:t>
            </a:r>
            <a:r>
              <a:rPr sz="2800" dirty="0">
                <a:latin typeface="Calibri" panose="020F0502020204030204"/>
                <a:cs typeface="Calibri" panose="020F0502020204030204"/>
              </a:rPr>
              <a:t>from</a:t>
            </a:r>
            <a:r>
              <a:rPr sz="2800" spc="5" dirty="0">
                <a:latin typeface="Calibri" panose="020F0502020204030204"/>
                <a:cs typeface="Calibri" panose="020F0502020204030204"/>
              </a:rPr>
              <a:t> </a:t>
            </a:r>
            <a:r>
              <a:rPr sz="2800" spc="30" dirty="0">
                <a:latin typeface="Calibri" panose="020F0502020204030204"/>
                <a:cs typeface="Calibri" panose="020F0502020204030204"/>
              </a:rPr>
              <a:t>phone, </a:t>
            </a:r>
            <a:r>
              <a:rPr sz="2800" spc="15" dirty="0">
                <a:latin typeface="Calibri" panose="020F0502020204030204"/>
                <a:cs typeface="Calibri" panose="020F0502020204030204"/>
              </a:rPr>
              <a:t>TV </a:t>
            </a:r>
            <a:r>
              <a:rPr sz="2800" spc="25" dirty="0">
                <a:latin typeface="Calibri" panose="020F0502020204030204"/>
                <a:cs typeface="Calibri" panose="020F0502020204030204"/>
              </a:rPr>
              <a:t>and </a:t>
            </a:r>
            <a:r>
              <a:rPr sz="2800" spc="20" dirty="0">
                <a:latin typeface="Calibri" panose="020F0502020204030204"/>
                <a:cs typeface="Calibri" panose="020F0502020204030204"/>
              </a:rPr>
              <a:t>computer screens. </a:t>
            </a:r>
            <a:r>
              <a:rPr sz="2800" spc="-110" dirty="0">
                <a:latin typeface="Calibri" panose="020F0502020204030204"/>
                <a:cs typeface="Calibri" panose="020F0502020204030204"/>
              </a:rPr>
              <a:t>Take</a:t>
            </a:r>
            <a:r>
              <a:rPr sz="2800" spc="-105" dirty="0">
                <a:latin typeface="Calibri" panose="020F0502020204030204"/>
                <a:cs typeface="Calibri" panose="020F0502020204030204"/>
              </a:rPr>
              <a:t> </a:t>
            </a:r>
            <a:r>
              <a:rPr sz="2800" dirty="0">
                <a:latin typeface="Calibri" panose="020F0502020204030204"/>
                <a:cs typeface="Calibri" panose="020F0502020204030204"/>
              </a:rPr>
              <a:t>care </a:t>
            </a:r>
            <a:r>
              <a:rPr sz="2800" spc="-620" dirty="0">
                <a:latin typeface="Calibri" panose="020F0502020204030204"/>
                <a:cs typeface="Calibri" panose="020F0502020204030204"/>
              </a:rPr>
              <a:t> </a:t>
            </a:r>
            <a:r>
              <a:rPr sz="2800" spc="15" dirty="0">
                <a:latin typeface="Calibri" panose="020F0502020204030204"/>
                <a:cs typeface="Calibri" panose="020F0502020204030204"/>
              </a:rPr>
              <a:t>of </a:t>
            </a:r>
            <a:r>
              <a:rPr sz="2800" spc="10" dirty="0">
                <a:latin typeface="Calibri" panose="020F0502020204030204"/>
                <a:cs typeface="Calibri" panose="020F0502020204030204"/>
              </a:rPr>
              <a:t>yourself </a:t>
            </a:r>
            <a:r>
              <a:rPr sz="2800" spc="-5" dirty="0">
                <a:latin typeface="Calibri" panose="020F0502020204030204"/>
                <a:cs typeface="Calibri" panose="020F0502020204030204"/>
              </a:rPr>
              <a:t>. </a:t>
            </a:r>
            <a:r>
              <a:rPr sz="2800" spc="-20" dirty="0">
                <a:solidFill>
                  <a:srgbClr val="FF0000"/>
                </a:solidFill>
                <a:latin typeface="Calibri" panose="020F0502020204030204"/>
                <a:cs typeface="Calibri" panose="020F0502020204030204"/>
              </a:rPr>
              <a:t>Eat </a:t>
            </a:r>
            <a:r>
              <a:rPr sz="2800" spc="20" dirty="0">
                <a:solidFill>
                  <a:srgbClr val="FF0000"/>
                </a:solidFill>
                <a:latin typeface="Calibri" panose="020F0502020204030204"/>
                <a:cs typeface="Calibri" panose="020F0502020204030204"/>
              </a:rPr>
              <a:t>healthy </a:t>
            </a:r>
            <a:r>
              <a:rPr sz="2800" spc="30" dirty="0">
                <a:latin typeface="Calibri" panose="020F0502020204030204"/>
                <a:cs typeface="Calibri" panose="020F0502020204030204"/>
              </a:rPr>
              <a:t>and </a:t>
            </a:r>
            <a:r>
              <a:rPr sz="2800" spc="35" dirty="0">
                <a:latin typeface="Calibri" panose="020F0502020204030204"/>
                <a:cs typeface="Calibri" panose="020F0502020204030204"/>
              </a:rPr>
              <a:t>balanced meals. </a:t>
            </a:r>
            <a:r>
              <a:rPr sz="2800" dirty="0">
                <a:solidFill>
                  <a:srgbClr val="FF0000"/>
                </a:solidFill>
                <a:latin typeface="Calibri" panose="020F0502020204030204"/>
                <a:cs typeface="Calibri" panose="020F0502020204030204"/>
              </a:rPr>
              <a:t>Exercise</a:t>
            </a:r>
            <a:r>
              <a:rPr sz="2800" dirty="0">
                <a:latin typeface="Calibri" panose="020F0502020204030204"/>
                <a:cs typeface="Calibri" panose="020F0502020204030204"/>
              </a:rPr>
              <a:t>/stretch </a:t>
            </a:r>
            <a:r>
              <a:rPr sz="2800" spc="5" dirty="0">
                <a:latin typeface="Calibri" panose="020F0502020204030204"/>
                <a:cs typeface="Calibri" panose="020F0502020204030204"/>
              </a:rPr>
              <a:t> </a:t>
            </a:r>
            <a:r>
              <a:rPr sz="2800" spc="-20" dirty="0">
                <a:latin typeface="Calibri" panose="020F0502020204030204"/>
                <a:cs typeface="Calibri" panose="020F0502020204030204"/>
              </a:rPr>
              <a:t>regularly</a:t>
            </a:r>
            <a:r>
              <a:rPr sz="2800" spc="445" dirty="0">
                <a:latin typeface="Calibri" panose="020F0502020204030204"/>
                <a:cs typeface="Calibri" panose="020F0502020204030204"/>
              </a:rPr>
              <a:t> </a:t>
            </a:r>
            <a:r>
              <a:rPr sz="2800" spc="-10" dirty="0">
                <a:latin typeface="Calibri" panose="020F0502020204030204"/>
                <a:cs typeface="Calibri" panose="020F0502020204030204"/>
              </a:rPr>
              <a:t>and</a:t>
            </a:r>
            <a:r>
              <a:rPr sz="2800" spc="465" dirty="0">
                <a:latin typeface="Calibri" panose="020F0502020204030204"/>
                <a:cs typeface="Calibri" panose="020F0502020204030204"/>
              </a:rPr>
              <a:t> </a:t>
            </a:r>
            <a:r>
              <a:rPr sz="2800" spc="-30" dirty="0">
                <a:latin typeface="Calibri" panose="020F0502020204030204"/>
                <a:cs typeface="Calibri" panose="020F0502020204030204"/>
              </a:rPr>
              <a:t>get</a:t>
            </a:r>
            <a:r>
              <a:rPr sz="2800" spc="440" dirty="0">
                <a:latin typeface="Calibri" panose="020F0502020204030204"/>
                <a:cs typeface="Calibri" panose="020F0502020204030204"/>
              </a:rPr>
              <a:t> </a:t>
            </a:r>
            <a:r>
              <a:rPr sz="2800" spc="-15" dirty="0">
                <a:latin typeface="Calibri" panose="020F0502020204030204"/>
                <a:cs typeface="Calibri" panose="020F0502020204030204"/>
              </a:rPr>
              <a:t>plenty</a:t>
            </a:r>
            <a:r>
              <a:rPr sz="2800" spc="445" dirty="0">
                <a:latin typeface="Calibri" panose="020F0502020204030204"/>
                <a:cs typeface="Calibri" panose="020F0502020204030204"/>
              </a:rPr>
              <a:t> </a:t>
            </a:r>
            <a:r>
              <a:rPr sz="2800" spc="-5" dirty="0">
                <a:latin typeface="Calibri" panose="020F0502020204030204"/>
                <a:cs typeface="Calibri" panose="020F0502020204030204"/>
              </a:rPr>
              <a:t>of</a:t>
            </a:r>
            <a:r>
              <a:rPr sz="2800" spc="470" dirty="0">
                <a:latin typeface="Calibri" panose="020F0502020204030204"/>
                <a:cs typeface="Calibri" panose="020F0502020204030204"/>
              </a:rPr>
              <a:t> </a:t>
            </a:r>
            <a:r>
              <a:rPr sz="2800" spc="-10" dirty="0">
                <a:solidFill>
                  <a:srgbClr val="FF0000"/>
                </a:solidFill>
                <a:latin typeface="Calibri" panose="020F0502020204030204"/>
                <a:cs typeface="Calibri" panose="020F0502020204030204"/>
              </a:rPr>
              <a:t>sleep</a:t>
            </a:r>
            <a:r>
              <a:rPr sz="2800" spc="-10" dirty="0">
                <a:latin typeface="Calibri" panose="020F0502020204030204"/>
                <a:cs typeface="Calibri" panose="020F0502020204030204"/>
              </a:rPr>
              <a:t>.</a:t>
            </a:r>
            <a:r>
              <a:rPr sz="2800" spc="455" dirty="0">
                <a:latin typeface="Calibri" panose="020F0502020204030204"/>
                <a:cs typeface="Calibri" panose="020F0502020204030204"/>
              </a:rPr>
              <a:t> </a:t>
            </a:r>
            <a:r>
              <a:rPr sz="2800" spc="-145" dirty="0">
                <a:latin typeface="Calibri" panose="020F0502020204030204"/>
                <a:cs typeface="Calibri" panose="020F0502020204030204"/>
              </a:rPr>
              <a:t>Take</a:t>
            </a:r>
            <a:r>
              <a:rPr sz="2800" spc="-95" dirty="0">
                <a:latin typeface="Calibri" panose="020F0502020204030204"/>
                <a:cs typeface="Calibri" panose="020F0502020204030204"/>
              </a:rPr>
              <a:t> </a:t>
            </a:r>
            <a:r>
              <a:rPr sz="2800" spc="-20" dirty="0">
                <a:solidFill>
                  <a:srgbClr val="FF0000"/>
                </a:solidFill>
                <a:latin typeface="Calibri" panose="020F0502020204030204"/>
                <a:cs typeface="Calibri" panose="020F0502020204030204"/>
              </a:rPr>
              <a:t>regular</a:t>
            </a:r>
            <a:r>
              <a:rPr sz="2800" spc="445" dirty="0">
                <a:solidFill>
                  <a:srgbClr val="FF0000"/>
                </a:solidFill>
                <a:latin typeface="Calibri" panose="020F0502020204030204"/>
                <a:cs typeface="Calibri" panose="020F0502020204030204"/>
              </a:rPr>
              <a:t> </a:t>
            </a:r>
            <a:r>
              <a:rPr sz="2800" spc="-25" dirty="0">
                <a:solidFill>
                  <a:srgbClr val="FF0000"/>
                </a:solidFill>
                <a:latin typeface="Calibri" panose="020F0502020204030204"/>
                <a:cs typeface="Calibri" panose="020F0502020204030204"/>
              </a:rPr>
              <a:t>breaks</a:t>
            </a:r>
            <a:r>
              <a:rPr sz="2800" spc="450" dirty="0">
                <a:solidFill>
                  <a:srgbClr val="FF0000"/>
                </a:solidFill>
                <a:latin typeface="Calibri" panose="020F0502020204030204"/>
                <a:cs typeface="Calibri" panose="020F0502020204030204"/>
              </a:rPr>
              <a:t> </a:t>
            </a:r>
            <a:r>
              <a:rPr sz="2800" spc="-10" dirty="0">
                <a:latin typeface="Calibri" panose="020F0502020204030204"/>
                <a:cs typeface="Calibri" panose="020F0502020204030204"/>
              </a:rPr>
              <a:t>if</a:t>
            </a:r>
            <a:r>
              <a:rPr sz="2800" spc="465" dirty="0">
                <a:latin typeface="Calibri" panose="020F0502020204030204"/>
                <a:cs typeface="Calibri" panose="020F0502020204030204"/>
              </a:rPr>
              <a:t> </a:t>
            </a:r>
            <a:r>
              <a:rPr sz="2800" spc="-30" dirty="0">
                <a:latin typeface="Calibri" panose="020F0502020204030204"/>
                <a:cs typeface="Calibri" panose="020F0502020204030204"/>
              </a:rPr>
              <a:t>you</a:t>
            </a:r>
            <a:endParaRPr sz="2800">
              <a:latin typeface="Calibri" panose="020F0502020204030204"/>
              <a:cs typeface="Calibri" panose="020F0502020204030204"/>
            </a:endParaRPr>
          </a:p>
        </p:txBody>
      </p:sp>
      <p:sp>
        <p:nvSpPr>
          <p:cNvPr id="3" name="object 3"/>
          <p:cNvSpPr txBox="1"/>
          <p:nvPr/>
        </p:nvSpPr>
        <p:spPr>
          <a:xfrm>
            <a:off x="610819" y="4875936"/>
            <a:ext cx="2951480" cy="514350"/>
          </a:xfrm>
          <a:prstGeom prst="rect">
            <a:avLst/>
          </a:prstGeom>
        </p:spPr>
        <p:txBody>
          <a:bodyPr vert="horz" wrap="square" lIns="0" tIns="13335" rIns="0" bIns="0" rtlCol="0">
            <a:spAutoFit/>
          </a:bodyPr>
          <a:lstStyle/>
          <a:p>
            <a:pPr marL="12700">
              <a:lnSpc>
                <a:spcPct val="100000"/>
              </a:lnSpc>
              <a:spcBef>
                <a:spcPts val="105"/>
              </a:spcBef>
              <a:tabLst>
                <a:tab pos="847725" algn="l"/>
                <a:tab pos="2341880" algn="l"/>
              </a:tabLst>
            </a:pPr>
            <a:r>
              <a:rPr sz="2800" spc="-85" dirty="0">
                <a:latin typeface="Calibri" panose="020F0502020204030204"/>
                <a:cs typeface="Calibri" panose="020F0502020204030204"/>
              </a:rPr>
              <a:t>f</a:t>
            </a:r>
            <a:r>
              <a:rPr sz="2800" spc="-10" dirty="0">
                <a:latin typeface="Calibri" panose="020F0502020204030204"/>
                <a:cs typeface="Calibri" panose="020F0502020204030204"/>
              </a:rPr>
              <a:t>ee</a:t>
            </a:r>
            <a:r>
              <a:rPr sz="2800" spc="-5" dirty="0">
                <a:latin typeface="Calibri" panose="020F0502020204030204"/>
                <a:cs typeface="Calibri" panose="020F0502020204030204"/>
              </a:rPr>
              <a:t>l</a:t>
            </a:r>
            <a:r>
              <a:rPr sz="2800" dirty="0">
                <a:latin typeface="Calibri" panose="020F0502020204030204"/>
                <a:cs typeface="Calibri" panose="020F0502020204030204"/>
              </a:rPr>
              <a:t>	</a:t>
            </a:r>
            <a:r>
              <a:rPr sz="2800" spc="-50" dirty="0">
                <a:latin typeface="Calibri" panose="020F0502020204030204"/>
                <a:cs typeface="Calibri" panose="020F0502020204030204"/>
              </a:rPr>
              <a:t>s</a:t>
            </a:r>
            <a:r>
              <a:rPr sz="2800" spc="-10" dirty="0">
                <a:latin typeface="Calibri" panose="020F0502020204030204"/>
                <a:cs typeface="Calibri" panose="020F0502020204030204"/>
              </a:rPr>
              <a:t>t</a:t>
            </a:r>
            <a:r>
              <a:rPr sz="2800" spc="-50" dirty="0">
                <a:latin typeface="Calibri" panose="020F0502020204030204"/>
                <a:cs typeface="Calibri" panose="020F0502020204030204"/>
              </a:rPr>
              <a:t>r</a:t>
            </a:r>
            <a:r>
              <a:rPr sz="2800" spc="-10" dirty="0">
                <a:latin typeface="Calibri" panose="020F0502020204030204"/>
                <a:cs typeface="Calibri" panose="020F0502020204030204"/>
              </a:rPr>
              <a:t>e</a:t>
            </a:r>
            <a:r>
              <a:rPr sz="2800" dirty="0">
                <a:latin typeface="Calibri" panose="020F0502020204030204"/>
                <a:cs typeface="Calibri" panose="020F0502020204030204"/>
              </a:rPr>
              <a:t>s</a:t>
            </a:r>
            <a:r>
              <a:rPr sz="2800" spc="-15" dirty="0">
                <a:latin typeface="Calibri" panose="020F0502020204030204"/>
                <a:cs typeface="Calibri" panose="020F0502020204030204"/>
              </a:rPr>
              <a:t>se</a:t>
            </a:r>
            <a:r>
              <a:rPr sz="2800" spc="-5" dirty="0">
                <a:latin typeface="Calibri" panose="020F0502020204030204"/>
                <a:cs typeface="Calibri" panose="020F0502020204030204"/>
              </a:rPr>
              <a:t>d</a:t>
            </a:r>
            <a:r>
              <a:rPr sz="2800" dirty="0">
                <a:latin typeface="Calibri" panose="020F0502020204030204"/>
                <a:cs typeface="Calibri" panose="020F0502020204030204"/>
              </a:rPr>
              <a:t>	</a:t>
            </a:r>
            <a:r>
              <a:rPr sz="2800" dirty="0">
                <a:latin typeface="Calibri" panose="020F0502020204030204"/>
                <a:cs typeface="Calibri" panose="020F0502020204030204"/>
              </a:rPr>
              <a:t>o</a:t>
            </a:r>
            <a:r>
              <a:rPr sz="2800" spc="-15" dirty="0">
                <a:latin typeface="Calibri" panose="020F0502020204030204"/>
                <a:cs typeface="Calibri" panose="020F0502020204030204"/>
              </a:rPr>
              <a:t>u</a:t>
            </a:r>
            <a:r>
              <a:rPr sz="2800" dirty="0">
                <a:latin typeface="Calibri" panose="020F0502020204030204"/>
                <a:cs typeface="Calibri" panose="020F0502020204030204"/>
              </a:rPr>
              <a:t>t</a:t>
            </a:r>
            <a:r>
              <a:rPr sz="3200" dirty="0">
                <a:latin typeface="Calibri" panose="020F0502020204030204"/>
                <a:cs typeface="Calibri" panose="020F0502020204030204"/>
              </a:rPr>
              <a:t>.</a:t>
            </a:r>
            <a:endParaRPr sz="3200">
              <a:latin typeface="Calibri" panose="020F0502020204030204"/>
              <a:cs typeface="Calibri" panose="020F0502020204030204"/>
            </a:endParaRPr>
          </a:p>
        </p:txBody>
      </p:sp>
      <p:sp>
        <p:nvSpPr>
          <p:cNvPr id="4" name="object 4"/>
          <p:cNvSpPr txBox="1"/>
          <p:nvPr/>
        </p:nvSpPr>
        <p:spPr>
          <a:xfrm>
            <a:off x="3867607" y="4931384"/>
            <a:ext cx="5817870" cy="451484"/>
          </a:xfrm>
          <a:prstGeom prst="rect">
            <a:avLst/>
          </a:prstGeom>
        </p:spPr>
        <p:txBody>
          <a:bodyPr vert="horz" wrap="square" lIns="0" tIns="12065" rIns="0" bIns="0" rtlCol="0">
            <a:spAutoFit/>
          </a:bodyPr>
          <a:lstStyle/>
          <a:p>
            <a:pPr marL="12700">
              <a:lnSpc>
                <a:spcPct val="100000"/>
              </a:lnSpc>
              <a:spcBef>
                <a:spcPts val="95"/>
              </a:spcBef>
              <a:tabLst>
                <a:tab pos="1464310" algn="l"/>
                <a:tab pos="2494280" algn="l"/>
                <a:tab pos="4280535" algn="l"/>
              </a:tabLst>
            </a:pPr>
            <a:r>
              <a:rPr sz="2800" spc="-5" dirty="0">
                <a:latin typeface="Calibri" panose="020F0502020204030204"/>
                <a:cs typeface="Calibri" panose="020F0502020204030204"/>
              </a:rPr>
              <a:t>P</a:t>
            </a:r>
            <a:r>
              <a:rPr sz="2800" spc="-75" dirty="0">
                <a:latin typeface="Calibri" panose="020F0502020204030204"/>
                <a:cs typeface="Calibri" panose="020F0502020204030204"/>
              </a:rPr>
              <a:t>r</a:t>
            </a:r>
            <a:r>
              <a:rPr sz="2800" spc="-5" dirty="0">
                <a:latin typeface="Calibri" panose="020F0502020204030204"/>
                <a:cs typeface="Calibri" panose="020F0502020204030204"/>
              </a:rPr>
              <a:t>ac</a:t>
            </a:r>
            <a:r>
              <a:rPr sz="2800" spc="-10" dirty="0">
                <a:latin typeface="Calibri" panose="020F0502020204030204"/>
                <a:cs typeface="Calibri" panose="020F0502020204030204"/>
              </a:rPr>
              <a:t>t</a:t>
            </a:r>
            <a:r>
              <a:rPr sz="2800" spc="-20" dirty="0">
                <a:latin typeface="Calibri" panose="020F0502020204030204"/>
                <a:cs typeface="Calibri" panose="020F0502020204030204"/>
              </a:rPr>
              <a:t>i</a:t>
            </a:r>
            <a:r>
              <a:rPr sz="2800" spc="-5" dirty="0">
                <a:latin typeface="Calibri" panose="020F0502020204030204"/>
                <a:cs typeface="Calibri" panose="020F0502020204030204"/>
              </a:rPr>
              <a:t>ce</a:t>
            </a:r>
            <a:r>
              <a:rPr sz="2800" dirty="0">
                <a:latin typeface="Calibri" panose="020F0502020204030204"/>
                <a:cs typeface="Calibri" panose="020F0502020204030204"/>
              </a:rPr>
              <a:t>	</a:t>
            </a:r>
            <a:r>
              <a:rPr sz="2800" spc="-15" dirty="0">
                <a:latin typeface="Calibri" panose="020F0502020204030204"/>
                <a:cs typeface="Calibri" panose="020F0502020204030204"/>
              </a:rPr>
              <a:t>d</a:t>
            </a:r>
            <a:r>
              <a:rPr sz="2800" spc="-10" dirty="0">
                <a:latin typeface="Calibri" panose="020F0502020204030204"/>
                <a:cs typeface="Calibri" panose="020F0502020204030204"/>
              </a:rPr>
              <a:t>ee</a:t>
            </a:r>
            <a:r>
              <a:rPr sz="2800" spc="-5" dirty="0">
                <a:latin typeface="Calibri" panose="020F0502020204030204"/>
                <a:cs typeface="Calibri" panose="020F0502020204030204"/>
              </a:rPr>
              <a:t>p</a:t>
            </a:r>
            <a:r>
              <a:rPr sz="2800" dirty="0">
                <a:latin typeface="Calibri" panose="020F0502020204030204"/>
                <a:cs typeface="Calibri" panose="020F0502020204030204"/>
              </a:rPr>
              <a:t>	</a:t>
            </a:r>
            <a:r>
              <a:rPr sz="2800" spc="-5" dirty="0">
                <a:latin typeface="Calibri" panose="020F0502020204030204"/>
                <a:cs typeface="Calibri" panose="020F0502020204030204"/>
              </a:rPr>
              <a:t>b</a:t>
            </a:r>
            <a:r>
              <a:rPr sz="2800" spc="-50" dirty="0">
                <a:latin typeface="Calibri" panose="020F0502020204030204"/>
                <a:cs typeface="Calibri" panose="020F0502020204030204"/>
              </a:rPr>
              <a:t>r</a:t>
            </a:r>
            <a:r>
              <a:rPr sz="2800" spc="-10" dirty="0">
                <a:latin typeface="Calibri" panose="020F0502020204030204"/>
                <a:cs typeface="Calibri" panose="020F0502020204030204"/>
              </a:rPr>
              <a:t>e</a:t>
            </a:r>
            <a:r>
              <a:rPr sz="2800" spc="-30" dirty="0">
                <a:latin typeface="Calibri" panose="020F0502020204030204"/>
                <a:cs typeface="Calibri" panose="020F0502020204030204"/>
              </a:rPr>
              <a:t>a</a:t>
            </a:r>
            <a:r>
              <a:rPr sz="2800" spc="-10" dirty="0">
                <a:latin typeface="Calibri" panose="020F0502020204030204"/>
                <a:cs typeface="Calibri" panose="020F0502020204030204"/>
              </a:rPr>
              <a:t>t</a:t>
            </a:r>
            <a:r>
              <a:rPr sz="2800" spc="-15" dirty="0">
                <a:latin typeface="Calibri" panose="020F0502020204030204"/>
                <a:cs typeface="Calibri" panose="020F0502020204030204"/>
              </a:rPr>
              <a:t>h</a:t>
            </a:r>
            <a:r>
              <a:rPr sz="2800" spc="-20" dirty="0">
                <a:latin typeface="Calibri" panose="020F0502020204030204"/>
                <a:cs typeface="Calibri" panose="020F0502020204030204"/>
              </a:rPr>
              <a:t>i</a:t>
            </a:r>
            <a:r>
              <a:rPr sz="2800" spc="-15" dirty="0">
                <a:latin typeface="Calibri" panose="020F0502020204030204"/>
                <a:cs typeface="Calibri" panose="020F0502020204030204"/>
              </a:rPr>
              <a:t>n</a:t>
            </a:r>
            <a:r>
              <a:rPr sz="2800" spc="30" dirty="0">
                <a:latin typeface="Calibri" panose="020F0502020204030204"/>
                <a:cs typeface="Calibri" panose="020F0502020204030204"/>
              </a:rPr>
              <a:t>g</a:t>
            </a:r>
            <a:r>
              <a:rPr sz="2800" spc="-5" dirty="0">
                <a:latin typeface="Calibri" panose="020F0502020204030204"/>
                <a:cs typeface="Calibri" panose="020F0502020204030204"/>
              </a:rPr>
              <a:t>,</a:t>
            </a:r>
            <a:r>
              <a:rPr sz="2800" dirty="0">
                <a:latin typeface="Calibri" panose="020F0502020204030204"/>
                <a:cs typeface="Calibri" panose="020F0502020204030204"/>
              </a:rPr>
              <a:t>	</a:t>
            </a:r>
            <a:r>
              <a:rPr sz="2800" spc="-50" dirty="0">
                <a:latin typeface="Calibri" panose="020F0502020204030204"/>
                <a:cs typeface="Calibri" panose="020F0502020204030204"/>
              </a:rPr>
              <a:t>s</a:t>
            </a:r>
            <a:r>
              <a:rPr sz="2800" spc="-15" dirty="0">
                <a:latin typeface="Calibri" panose="020F0502020204030204"/>
                <a:cs typeface="Calibri" panose="020F0502020204030204"/>
              </a:rPr>
              <a:t>t</a:t>
            </a:r>
            <a:r>
              <a:rPr sz="2800" spc="-50" dirty="0">
                <a:latin typeface="Calibri" panose="020F0502020204030204"/>
                <a:cs typeface="Calibri" panose="020F0502020204030204"/>
              </a:rPr>
              <a:t>r</a:t>
            </a:r>
            <a:r>
              <a:rPr sz="2800" spc="-20" dirty="0">
                <a:latin typeface="Calibri" panose="020F0502020204030204"/>
                <a:cs typeface="Calibri" panose="020F0502020204030204"/>
              </a:rPr>
              <a:t>e</a:t>
            </a:r>
            <a:r>
              <a:rPr sz="2800" spc="-50" dirty="0">
                <a:latin typeface="Calibri" panose="020F0502020204030204"/>
                <a:cs typeface="Calibri" panose="020F0502020204030204"/>
              </a:rPr>
              <a:t>t</a:t>
            </a:r>
            <a:r>
              <a:rPr sz="2800" spc="5" dirty="0">
                <a:latin typeface="Calibri" panose="020F0502020204030204"/>
                <a:cs typeface="Calibri" panose="020F0502020204030204"/>
              </a:rPr>
              <a:t>c</a:t>
            </a:r>
            <a:r>
              <a:rPr sz="2800" spc="-15" dirty="0">
                <a:latin typeface="Calibri" panose="020F0502020204030204"/>
                <a:cs typeface="Calibri" panose="020F0502020204030204"/>
              </a:rPr>
              <a:t>h</a:t>
            </a:r>
            <a:r>
              <a:rPr sz="2800" spc="-5" dirty="0">
                <a:latin typeface="Calibri" panose="020F0502020204030204"/>
                <a:cs typeface="Calibri" panose="020F0502020204030204"/>
              </a:rPr>
              <a:t>i</a:t>
            </a:r>
            <a:r>
              <a:rPr sz="2800" spc="-15" dirty="0">
                <a:latin typeface="Calibri" panose="020F0502020204030204"/>
                <a:cs typeface="Calibri" panose="020F0502020204030204"/>
              </a:rPr>
              <a:t>n</a:t>
            </a:r>
            <a:r>
              <a:rPr sz="2800" spc="30" dirty="0">
                <a:latin typeface="Calibri" panose="020F0502020204030204"/>
                <a:cs typeface="Calibri" panose="020F0502020204030204"/>
              </a:rPr>
              <a:t>g</a:t>
            </a:r>
            <a:r>
              <a:rPr sz="2800" spc="-5" dirty="0">
                <a:latin typeface="Calibri" panose="020F0502020204030204"/>
                <a:cs typeface="Calibri" panose="020F0502020204030204"/>
              </a:rPr>
              <a:t>,</a:t>
            </a:r>
            <a:endParaRPr sz="2800">
              <a:latin typeface="Calibri" panose="020F0502020204030204"/>
              <a:cs typeface="Calibri" panose="020F0502020204030204"/>
            </a:endParaRPr>
          </a:p>
        </p:txBody>
      </p:sp>
      <p:sp>
        <p:nvSpPr>
          <p:cNvPr id="5" name="object 5"/>
          <p:cNvSpPr txBox="1"/>
          <p:nvPr/>
        </p:nvSpPr>
        <p:spPr>
          <a:xfrm>
            <a:off x="610704" y="5370271"/>
            <a:ext cx="1682750" cy="1341120"/>
          </a:xfrm>
          <a:prstGeom prst="rect">
            <a:avLst/>
          </a:prstGeom>
        </p:spPr>
        <p:txBody>
          <a:bodyPr vert="horz" wrap="square" lIns="0" tIns="12065" rIns="0" bIns="0" rtlCol="0">
            <a:spAutoFit/>
          </a:bodyPr>
          <a:lstStyle/>
          <a:p>
            <a:pPr marL="12700">
              <a:lnSpc>
                <a:spcPct val="100000"/>
              </a:lnSpc>
              <a:spcBef>
                <a:spcPts val="95"/>
              </a:spcBef>
            </a:pPr>
            <a:r>
              <a:rPr sz="2800" spc="-25" dirty="0">
                <a:latin typeface="Calibri" panose="020F0502020204030204"/>
                <a:cs typeface="Calibri" panose="020F0502020204030204"/>
              </a:rPr>
              <a:t>meditation.</a:t>
            </a:r>
            <a:endParaRPr sz="2800">
              <a:latin typeface="Calibri" panose="020F0502020204030204"/>
              <a:cs typeface="Calibri" panose="020F0502020204030204"/>
            </a:endParaRPr>
          </a:p>
          <a:p>
            <a:pPr>
              <a:lnSpc>
                <a:spcPct val="100000"/>
              </a:lnSpc>
              <a:spcBef>
                <a:spcPts val="35"/>
              </a:spcBef>
            </a:pPr>
            <a:endParaRPr sz="3350">
              <a:latin typeface="Calibri" panose="020F0502020204030204"/>
              <a:cs typeface="Calibri" panose="020F0502020204030204"/>
            </a:endParaRPr>
          </a:p>
          <a:p>
            <a:pPr marL="413385" indent="-287655">
              <a:lnSpc>
                <a:spcPct val="100000"/>
              </a:lnSpc>
              <a:buFont typeface="Wingdings" panose="05000000000000000000"/>
              <a:buChar char=""/>
              <a:tabLst>
                <a:tab pos="412750" algn="l"/>
                <a:tab pos="412750" algn="l"/>
              </a:tabLst>
            </a:pPr>
            <a:r>
              <a:rPr sz="2400" dirty="0">
                <a:latin typeface="Arial MT"/>
                <a:cs typeface="Arial MT"/>
              </a:rPr>
              <a:t>.</a:t>
            </a:r>
            <a:endParaRPr sz="2400">
              <a:latin typeface="Arial MT"/>
              <a:cs typeface="Arial MT"/>
            </a:endParaRPr>
          </a:p>
        </p:txBody>
      </p:sp>
      <p:sp>
        <p:nvSpPr>
          <p:cNvPr id="6" name="object 6"/>
          <p:cNvSpPr txBox="1">
            <a:spLocks noGrp="1"/>
          </p:cNvSpPr>
          <p:nvPr>
            <p:ph type="title"/>
          </p:nvPr>
        </p:nvSpPr>
        <p:spPr>
          <a:xfrm>
            <a:off x="2540000" y="92963"/>
            <a:ext cx="5610860" cy="514350"/>
          </a:xfrm>
          <a:prstGeom prst="rect">
            <a:avLst/>
          </a:prstGeom>
        </p:spPr>
        <p:txBody>
          <a:bodyPr vert="horz" wrap="square" lIns="0" tIns="13335" rIns="0" bIns="0" rtlCol="0">
            <a:spAutoFit/>
          </a:bodyPr>
          <a:lstStyle/>
          <a:p>
            <a:pPr marL="12700">
              <a:lnSpc>
                <a:spcPct val="100000"/>
              </a:lnSpc>
              <a:spcBef>
                <a:spcPts val="105"/>
              </a:spcBef>
            </a:pPr>
            <a:r>
              <a:rPr sz="3200" b="1" spc="-5" dirty="0">
                <a:latin typeface="Times New Roman" panose="02020603050405020304"/>
                <a:cs typeface="Times New Roman" panose="02020603050405020304"/>
              </a:rPr>
              <a:t>Healthy</a:t>
            </a:r>
            <a:r>
              <a:rPr sz="3200" b="1" spc="-55" dirty="0">
                <a:latin typeface="Times New Roman" panose="02020603050405020304"/>
                <a:cs typeface="Times New Roman" panose="02020603050405020304"/>
              </a:rPr>
              <a:t> </a:t>
            </a:r>
            <a:r>
              <a:rPr sz="3200" b="1" spc="-5" dirty="0">
                <a:latin typeface="Times New Roman" panose="02020603050405020304"/>
                <a:cs typeface="Times New Roman" panose="02020603050405020304"/>
              </a:rPr>
              <a:t>ways</a:t>
            </a:r>
            <a:r>
              <a:rPr sz="3200" b="1" spc="-40" dirty="0">
                <a:latin typeface="Times New Roman" panose="02020603050405020304"/>
                <a:cs typeface="Times New Roman" panose="02020603050405020304"/>
              </a:rPr>
              <a:t> </a:t>
            </a:r>
            <a:r>
              <a:rPr sz="3200" b="1" spc="-5" dirty="0">
                <a:latin typeface="Times New Roman" panose="02020603050405020304"/>
                <a:cs typeface="Times New Roman" panose="02020603050405020304"/>
              </a:rPr>
              <a:t>to</a:t>
            </a:r>
            <a:r>
              <a:rPr sz="3200" b="1" spc="-20" dirty="0">
                <a:latin typeface="Times New Roman" panose="02020603050405020304"/>
                <a:cs typeface="Times New Roman" panose="02020603050405020304"/>
              </a:rPr>
              <a:t> </a:t>
            </a:r>
            <a:r>
              <a:rPr sz="3200" b="1" spc="-5" dirty="0">
                <a:latin typeface="Times New Roman" panose="02020603050405020304"/>
                <a:cs typeface="Times New Roman" panose="02020603050405020304"/>
              </a:rPr>
              <a:t>cope</a:t>
            </a:r>
            <a:r>
              <a:rPr sz="3200" b="1" spc="-25" dirty="0">
                <a:latin typeface="Times New Roman" panose="02020603050405020304"/>
                <a:cs typeface="Times New Roman" panose="02020603050405020304"/>
              </a:rPr>
              <a:t> </a:t>
            </a:r>
            <a:r>
              <a:rPr sz="3200" b="1" spc="-5" dirty="0">
                <a:latin typeface="Times New Roman" panose="02020603050405020304"/>
                <a:cs typeface="Times New Roman" panose="02020603050405020304"/>
              </a:rPr>
              <a:t>with</a:t>
            </a:r>
            <a:r>
              <a:rPr sz="3200" b="1" spc="-30" dirty="0">
                <a:latin typeface="Times New Roman" panose="02020603050405020304"/>
                <a:cs typeface="Times New Roman" panose="02020603050405020304"/>
              </a:rPr>
              <a:t> </a:t>
            </a:r>
            <a:r>
              <a:rPr sz="3200" b="1" spc="-15" dirty="0">
                <a:latin typeface="Times New Roman" panose="02020603050405020304"/>
                <a:cs typeface="Times New Roman" panose="02020603050405020304"/>
              </a:rPr>
              <a:t>stress</a:t>
            </a:r>
            <a:endParaRPr sz="3200">
              <a:latin typeface="Times New Roman" panose="02020603050405020304"/>
              <a:cs typeface="Times New Roman" panose="02020603050405020304"/>
            </a:endParaRPr>
          </a:p>
        </p:txBody>
      </p:sp>
      <p:sp>
        <p:nvSpPr>
          <p:cNvPr id="7" name="object 7"/>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8" name="object 8"/>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4302" y="1010919"/>
            <a:ext cx="9660890" cy="4292600"/>
          </a:xfrm>
          <a:prstGeom prst="rect">
            <a:avLst/>
          </a:prstGeom>
        </p:spPr>
        <p:txBody>
          <a:bodyPr vert="horz" wrap="square" lIns="0" tIns="12065" rIns="0" bIns="0" rtlCol="0">
            <a:spAutoFit/>
          </a:bodyPr>
          <a:lstStyle/>
          <a:p>
            <a:pPr marL="138430" indent="-125730" algn="just">
              <a:lnSpc>
                <a:spcPct val="100000"/>
              </a:lnSpc>
              <a:spcBef>
                <a:spcPts val="95"/>
              </a:spcBef>
              <a:buSzPct val="93000"/>
              <a:buFont typeface="Arial MT"/>
              <a:buChar char="•"/>
              <a:tabLst>
                <a:tab pos="138430" algn="l"/>
              </a:tabLst>
            </a:pPr>
            <a:r>
              <a:rPr sz="2800" spc="-45" dirty="0">
                <a:latin typeface="Calibri" panose="020F0502020204030204"/>
                <a:cs typeface="Calibri" panose="020F0502020204030204"/>
              </a:rPr>
              <a:t>Make</a:t>
            </a:r>
            <a:r>
              <a:rPr sz="2800" spc="-30" dirty="0">
                <a:latin typeface="Calibri" panose="020F0502020204030204"/>
                <a:cs typeface="Calibri" panose="020F0502020204030204"/>
              </a:rPr>
              <a:t> </a:t>
            </a:r>
            <a:r>
              <a:rPr sz="2800" spc="-10" dirty="0">
                <a:latin typeface="Calibri" panose="020F0502020204030204"/>
                <a:cs typeface="Calibri" panose="020F0502020204030204"/>
              </a:rPr>
              <a:t>time</a:t>
            </a:r>
            <a:r>
              <a:rPr sz="2800" dirty="0">
                <a:latin typeface="Calibri" panose="020F0502020204030204"/>
                <a:cs typeface="Calibri" panose="020F0502020204030204"/>
              </a:rPr>
              <a:t> </a:t>
            </a:r>
            <a:r>
              <a:rPr sz="2800" spc="-30" dirty="0">
                <a:latin typeface="Calibri" panose="020F0502020204030204"/>
                <a:cs typeface="Calibri" panose="020F0502020204030204"/>
              </a:rPr>
              <a:t>to</a:t>
            </a:r>
            <a:r>
              <a:rPr sz="2800" spc="-15" dirty="0">
                <a:latin typeface="Calibri" panose="020F0502020204030204"/>
                <a:cs typeface="Calibri" panose="020F0502020204030204"/>
              </a:rPr>
              <a:t> </a:t>
            </a:r>
            <a:r>
              <a:rPr sz="2800" spc="-15" dirty="0">
                <a:solidFill>
                  <a:srgbClr val="FF0000"/>
                </a:solidFill>
                <a:latin typeface="Calibri" panose="020F0502020204030204"/>
                <a:cs typeface="Calibri" panose="020F0502020204030204"/>
              </a:rPr>
              <a:t>unwind</a:t>
            </a:r>
            <a:r>
              <a:rPr sz="2800" spc="-15" dirty="0">
                <a:latin typeface="Calibri" panose="020F0502020204030204"/>
                <a:cs typeface="Calibri" panose="020F0502020204030204"/>
              </a:rPr>
              <a:t>.</a:t>
            </a:r>
            <a:r>
              <a:rPr sz="2800" spc="45" dirty="0">
                <a:latin typeface="Calibri" panose="020F0502020204030204"/>
                <a:cs typeface="Calibri" panose="020F0502020204030204"/>
              </a:rPr>
              <a:t> </a:t>
            </a:r>
            <a:r>
              <a:rPr sz="2800" spc="-100" dirty="0">
                <a:latin typeface="Calibri" panose="020F0502020204030204"/>
                <a:cs typeface="Calibri" panose="020F0502020204030204"/>
              </a:rPr>
              <a:t>Try</a:t>
            </a:r>
            <a:r>
              <a:rPr sz="2800" spc="-65" dirty="0">
                <a:latin typeface="Calibri" panose="020F0502020204030204"/>
                <a:cs typeface="Calibri" panose="020F0502020204030204"/>
              </a:rPr>
              <a:t> </a:t>
            </a:r>
            <a:r>
              <a:rPr sz="2800" spc="-30" dirty="0">
                <a:latin typeface="Calibri" panose="020F0502020204030204"/>
                <a:cs typeface="Calibri" panose="020F0502020204030204"/>
              </a:rPr>
              <a:t>to</a:t>
            </a:r>
            <a:r>
              <a:rPr sz="2800" spc="-15" dirty="0">
                <a:latin typeface="Calibri" panose="020F0502020204030204"/>
                <a:cs typeface="Calibri" panose="020F0502020204030204"/>
              </a:rPr>
              <a:t> </a:t>
            </a:r>
            <a:r>
              <a:rPr sz="2800" spc="-10" dirty="0">
                <a:latin typeface="Calibri" panose="020F0502020204030204"/>
                <a:cs typeface="Calibri" panose="020F0502020204030204"/>
              </a:rPr>
              <a:t>do</a:t>
            </a:r>
            <a:r>
              <a:rPr sz="2800" spc="10" dirty="0">
                <a:latin typeface="Calibri" panose="020F0502020204030204"/>
                <a:cs typeface="Calibri" panose="020F0502020204030204"/>
              </a:rPr>
              <a:t> </a:t>
            </a:r>
            <a:r>
              <a:rPr sz="2800" spc="-10" dirty="0">
                <a:latin typeface="Calibri" panose="020F0502020204030204"/>
                <a:cs typeface="Calibri" panose="020F0502020204030204"/>
              </a:rPr>
              <a:t>some</a:t>
            </a:r>
            <a:r>
              <a:rPr sz="2800" spc="15" dirty="0">
                <a:latin typeface="Calibri" panose="020F0502020204030204"/>
                <a:cs typeface="Calibri" panose="020F0502020204030204"/>
              </a:rPr>
              <a:t> </a:t>
            </a:r>
            <a:r>
              <a:rPr sz="2800" spc="-10" dirty="0">
                <a:latin typeface="Calibri" panose="020F0502020204030204"/>
                <a:cs typeface="Calibri" panose="020F0502020204030204"/>
              </a:rPr>
              <a:t>other</a:t>
            </a:r>
            <a:r>
              <a:rPr sz="2800" spc="5" dirty="0">
                <a:latin typeface="Calibri" panose="020F0502020204030204"/>
                <a:cs typeface="Calibri" panose="020F0502020204030204"/>
              </a:rPr>
              <a:t> </a:t>
            </a:r>
            <a:r>
              <a:rPr sz="2800" spc="-10" dirty="0">
                <a:latin typeface="Calibri" panose="020F0502020204030204"/>
                <a:cs typeface="Calibri" panose="020F0502020204030204"/>
              </a:rPr>
              <a:t>activities</a:t>
            </a:r>
            <a:r>
              <a:rPr sz="2800" spc="15" dirty="0">
                <a:latin typeface="Calibri" panose="020F0502020204030204"/>
                <a:cs typeface="Calibri" panose="020F0502020204030204"/>
              </a:rPr>
              <a:t> </a:t>
            </a:r>
            <a:r>
              <a:rPr sz="2800" spc="-30" dirty="0">
                <a:latin typeface="Calibri" panose="020F0502020204030204"/>
                <a:cs typeface="Calibri" panose="020F0502020204030204"/>
              </a:rPr>
              <a:t>you</a:t>
            </a:r>
            <a:r>
              <a:rPr sz="2800" spc="-10" dirty="0">
                <a:latin typeface="Calibri" panose="020F0502020204030204"/>
                <a:cs typeface="Calibri" panose="020F0502020204030204"/>
              </a:rPr>
              <a:t> </a:t>
            </a:r>
            <a:r>
              <a:rPr sz="2800" spc="-75" dirty="0">
                <a:latin typeface="Calibri" panose="020F0502020204030204"/>
                <a:cs typeface="Calibri" panose="020F0502020204030204"/>
              </a:rPr>
              <a:t>enjoy.</a:t>
            </a:r>
            <a:endParaRPr sz="2800">
              <a:latin typeface="Calibri" panose="020F0502020204030204"/>
              <a:cs typeface="Calibri" panose="020F0502020204030204"/>
            </a:endParaRPr>
          </a:p>
          <a:p>
            <a:pPr marL="13335" marR="5080" algn="just">
              <a:lnSpc>
                <a:spcPct val="100000"/>
              </a:lnSpc>
              <a:buSzPct val="93000"/>
              <a:buFont typeface="Arial MT"/>
              <a:buChar char="•"/>
              <a:tabLst>
                <a:tab pos="134620" algn="l"/>
              </a:tabLst>
            </a:pPr>
            <a:r>
              <a:rPr sz="2800" spc="-50" dirty="0">
                <a:solidFill>
                  <a:srgbClr val="FF0000"/>
                </a:solidFill>
                <a:latin typeface="Calibri" panose="020F0502020204030204"/>
                <a:cs typeface="Calibri" panose="020F0502020204030204"/>
              </a:rPr>
              <a:t>Talk</a:t>
            </a:r>
            <a:r>
              <a:rPr sz="2800" spc="-45" dirty="0">
                <a:solidFill>
                  <a:srgbClr val="FF0000"/>
                </a:solidFill>
                <a:latin typeface="Calibri" panose="020F0502020204030204"/>
                <a:cs typeface="Calibri" panose="020F0502020204030204"/>
              </a:rPr>
              <a:t> </a:t>
            </a:r>
            <a:r>
              <a:rPr sz="2800" spc="10" dirty="0">
                <a:solidFill>
                  <a:srgbClr val="FF0000"/>
                </a:solidFill>
                <a:latin typeface="Calibri" panose="020F0502020204030204"/>
                <a:cs typeface="Calibri" panose="020F0502020204030204"/>
              </a:rPr>
              <a:t>to </a:t>
            </a:r>
            <a:r>
              <a:rPr sz="2800" spc="45" dirty="0">
                <a:solidFill>
                  <a:srgbClr val="FF0000"/>
                </a:solidFill>
                <a:latin typeface="Calibri" panose="020F0502020204030204"/>
                <a:cs typeface="Calibri" panose="020F0502020204030204"/>
              </a:rPr>
              <a:t>others</a:t>
            </a:r>
            <a:r>
              <a:rPr sz="2800" spc="45" dirty="0">
                <a:latin typeface="Calibri" panose="020F0502020204030204"/>
                <a:cs typeface="Calibri" panose="020F0502020204030204"/>
              </a:rPr>
              <a:t>. </a:t>
            </a:r>
            <a:r>
              <a:rPr sz="2800" spc="-45" dirty="0">
                <a:latin typeface="Calibri" panose="020F0502020204030204"/>
                <a:cs typeface="Calibri" panose="020F0502020204030204"/>
              </a:rPr>
              <a:t>Talk</a:t>
            </a:r>
            <a:r>
              <a:rPr sz="2800" spc="-40" dirty="0">
                <a:latin typeface="Calibri" panose="020F0502020204030204"/>
                <a:cs typeface="Calibri" panose="020F0502020204030204"/>
              </a:rPr>
              <a:t> </a:t>
            </a:r>
            <a:r>
              <a:rPr sz="2800" spc="50" dirty="0">
                <a:latin typeface="Calibri" panose="020F0502020204030204"/>
                <a:cs typeface="Calibri" panose="020F0502020204030204"/>
              </a:rPr>
              <a:t>with </a:t>
            </a:r>
            <a:r>
              <a:rPr sz="2800" spc="60" dirty="0">
                <a:latin typeface="Calibri" panose="020F0502020204030204"/>
                <a:cs typeface="Calibri" panose="020F0502020204030204"/>
              </a:rPr>
              <a:t>people </a:t>
            </a:r>
            <a:r>
              <a:rPr sz="2800" spc="20" dirty="0">
                <a:latin typeface="Calibri" panose="020F0502020204030204"/>
                <a:cs typeface="Calibri" panose="020F0502020204030204"/>
              </a:rPr>
              <a:t>you </a:t>
            </a:r>
            <a:r>
              <a:rPr sz="2800" spc="45" dirty="0">
                <a:latin typeface="Calibri" panose="020F0502020204030204"/>
                <a:cs typeface="Calibri" panose="020F0502020204030204"/>
              </a:rPr>
              <a:t>trust </a:t>
            </a:r>
            <a:r>
              <a:rPr sz="2800" spc="55" dirty="0">
                <a:latin typeface="Calibri" panose="020F0502020204030204"/>
                <a:cs typeface="Calibri" panose="020F0502020204030204"/>
              </a:rPr>
              <a:t>about </a:t>
            </a:r>
            <a:r>
              <a:rPr sz="2800" spc="35" dirty="0">
                <a:latin typeface="Calibri" panose="020F0502020204030204"/>
                <a:cs typeface="Calibri" panose="020F0502020204030204"/>
              </a:rPr>
              <a:t>your </a:t>
            </a:r>
            <a:r>
              <a:rPr sz="2800" spc="60" dirty="0">
                <a:latin typeface="Calibri" panose="020F0502020204030204"/>
                <a:cs typeface="Calibri" panose="020F0502020204030204"/>
              </a:rPr>
              <a:t>concerns </a:t>
            </a:r>
            <a:r>
              <a:rPr sz="2800" spc="65" dirty="0">
                <a:latin typeface="Calibri" panose="020F0502020204030204"/>
                <a:cs typeface="Calibri" panose="020F0502020204030204"/>
              </a:rPr>
              <a:t> </a:t>
            </a:r>
            <a:r>
              <a:rPr sz="2800" spc="45" dirty="0">
                <a:latin typeface="Calibri" panose="020F0502020204030204"/>
                <a:cs typeface="Calibri" panose="020F0502020204030204"/>
              </a:rPr>
              <a:t>and </a:t>
            </a:r>
            <a:r>
              <a:rPr sz="2800" spc="35" dirty="0">
                <a:latin typeface="Calibri" panose="020F0502020204030204"/>
                <a:cs typeface="Calibri" panose="020F0502020204030204"/>
              </a:rPr>
              <a:t>how </a:t>
            </a:r>
            <a:r>
              <a:rPr sz="2800" spc="20" dirty="0">
                <a:latin typeface="Calibri" panose="020F0502020204030204"/>
                <a:cs typeface="Calibri" panose="020F0502020204030204"/>
              </a:rPr>
              <a:t>you </a:t>
            </a:r>
            <a:r>
              <a:rPr sz="2800" spc="25" dirty="0">
                <a:latin typeface="Calibri" panose="020F0502020204030204"/>
                <a:cs typeface="Calibri" panose="020F0502020204030204"/>
              </a:rPr>
              <a:t>are </a:t>
            </a:r>
            <a:r>
              <a:rPr sz="2800" spc="45" dirty="0">
                <a:latin typeface="Calibri" panose="020F0502020204030204"/>
                <a:cs typeface="Calibri" panose="020F0502020204030204"/>
              </a:rPr>
              <a:t>feeling. Share </a:t>
            </a:r>
            <a:r>
              <a:rPr sz="2800" spc="35" dirty="0">
                <a:latin typeface="Calibri" panose="020F0502020204030204"/>
                <a:cs typeface="Calibri" panose="020F0502020204030204"/>
              </a:rPr>
              <a:t>your </a:t>
            </a:r>
            <a:r>
              <a:rPr sz="2800" spc="55" dirty="0">
                <a:latin typeface="Calibri" panose="020F0502020204030204"/>
                <a:cs typeface="Calibri" panose="020F0502020204030204"/>
              </a:rPr>
              <a:t>problems </a:t>
            </a:r>
            <a:r>
              <a:rPr sz="2800" spc="50" dirty="0">
                <a:latin typeface="Calibri" panose="020F0502020204030204"/>
                <a:cs typeface="Calibri" panose="020F0502020204030204"/>
              </a:rPr>
              <a:t>and </a:t>
            </a:r>
            <a:r>
              <a:rPr sz="2800" spc="40" dirty="0">
                <a:latin typeface="Calibri" panose="020F0502020204030204"/>
                <a:cs typeface="Calibri" panose="020F0502020204030204"/>
              </a:rPr>
              <a:t>how </a:t>
            </a:r>
            <a:r>
              <a:rPr sz="2800" spc="30" dirty="0">
                <a:latin typeface="Calibri" panose="020F0502020204030204"/>
                <a:cs typeface="Calibri" panose="020F0502020204030204"/>
              </a:rPr>
              <a:t>you </a:t>
            </a:r>
            <a:r>
              <a:rPr sz="2800" spc="20" dirty="0">
                <a:latin typeface="Calibri" panose="020F0502020204030204"/>
                <a:cs typeface="Calibri" panose="020F0502020204030204"/>
              </a:rPr>
              <a:t>are </a:t>
            </a:r>
            <a:r>
              <a:rPr sz="2800" spc="25" dirty="0">
                <a:latin typeface="Calibri" panose="020F0502020204030204"/>
                <a:cs typeface="Calibri" panose="020F0502020204030204"/>
              </a:rPr>
              <a:t> </a:t>
            </a:r>
            <a:r>
              <a:rPr sz="2800" spc="-30" dirty="0">
                <a:latin typeface="Calibri" panose="020F0502020204030204"/>
                <a:cs typeface="Calibri" panose="020F0502020204030204"/>
              </a:rPr>
              <a:t>feeling</a:t>
            </a:r>
            <a:r>
              <a:rPr sz="2800" spc="-25" dirty="0">
                <a:latin typeface="Calibri" panose="020F0502020204030204"/>
                <a:cs typeface="Calibri" panose="020F0502020204030204"/>
              </a:rPr>
              <a:t> </a:t>
            </a:r>
            <a:r>
              <a:rPr sz="2800" spc="-10" dirty="0">
                <a:latin typeface="Calibri" panose="020F0502020204030204"/>
                <a:cs typeface="Calibri" panose="020F0502020204030204"/>
              </a:rPr>
              <a:t>and</a:t>
            </a:r>
            <a:r>
              <a:rPr sz="2800" spc="5" dirty="0">
                <a:latin typeface="Calibri" panose="020F0502020204030204"/>
                <a:cs typeface="Calibri" panose="020F0502020204030204"/>
              </a:rPr>
              <a:t> </a:t>
            </a:r>
            <a:r>
              <a:rPr sz="2800" spc="-15" dirty="0">
                <a:latin typeface="Calibri" panose="020F0502020204030204"/>
                <a:cs typeface="Calibri" panose="020F0502020204030204"/>
              </a:rPr>
              <a:t>coping</a:t>
            </a:r>
            <a:r>
              <a:rPr sz="2800" spc="25" dirty="0">
                <a:latin typeface="Calibri" panose="020F0502020204030204"/>
                <a:cs typeface="Calibri" panose="020F0502020204030204"/>
              </a:rPr>
              <a:t> </a:t>
            </a:r>
            <a:r>
              <a:rPr sz="2800" spc="-10" dirty="0">
                <a:latin typeface="Calibri" panose="020F0502020204030204"/>
                <a:cs typeface="Calibri" panose="020F0502020204030204"/>
              </a:rPr>
              <a:t>with</a:t>
            </a:r>
            <a:r>
              <a:rPr sz="2800" spc="10" dirty="0">
                <a:latin typeface="Calibri" panose="020F0502020204030204"/>
                <a:cs typeface="Calibri" panose="020F0502020204030204"/>
              </a:rPr>
              <a:t> </a:t>
            </a:r>
            <a:r>
              <a:rPr sz="2800" spc="-5" dirty="0">
                <a:latin typeface="Calibri" panose="020F0502020204030204"/>
                <a:cs typeface="Calibri" panose="020F0502020204030204"/>
              </a:rPr>
              <a:t>a</a:t>
            </a:r>
            <a:r>
              <a:rPr sz="2800" spc="-10" dirty="0">
                <a:latin typeface="Calibri" panose="020F0502020204030204"/>
                <a:cs typeface="Calibri" panose="020F0502020204030204"/>
              </a:rPr>
              <a:t> </a:t>
            </a:r>
            <a:r>
              <a:rPr sz="2800" spc="-25" dirty="0">
                <a:latin typeface="Calibri" panose="020F0502020204030204"/>
                <a:cs typeface="Calibri" panose="020F0502020204030204"/>
              </a:rPr>
              <a:t>parent,</a:t>
            </a:r>
            <a:r>
              <a:rPr sz="2800" spc="5" dirty="0">
                <a:latin typeface="Calibri" panose="020F0502020204030204"/>
                <a:cs typeface="Calibri" panose="020F0502020204030204"/>
              </a:rPr>
              <a:t> </a:t>
            </a:r>
            <a:r>
              <a:rPr sz="2800" spc="-15" dirty="0">
                <a:latin typeface="Calibri" panose="020F0502020204030204"/>
                <a:cs typeface="Calibri" panose="020F0502020204030204"/>
              </a:rPr>
              <a:t>friend,</a:t>
            </a:r>
            <a:r>
              <a:rPr sz="2800" spc="20" dirty="0">
                <a:latin typeface="Calibri" panose="020F0502020204030204"/>
                <a:cs typeface="Calibri" panose="020F0502020204030204"/>
              </a:rPr>
              <a:t> </a:t>
            </a:r>
            <a:r>
              <a:rPr sz="2800" spc="-15" dirty="0">
                <a:latin typeface="Calibri" panose="020F0502020204030204"/>
                <a:cs typeface="Calibri" panose="020F0502020204030204"/>
              </a:rPr>
              <a:t>counselor</a:t>
            </a:r>
            <a:r>
              <a:rPr sz="2800" spc="10" dirty="0">
                <a:latin typeface="Calibri" panose="020F0502020204030204"/>
                <a:cs typeface="Calibri" panose="020F0502020204030204"/>
              </a:rPr>
              <a:t> </a:t>
            </a:r>
            <a:r>
              <a:rPr sz="2800" spc="-5" dirty="0">
                <a:latin typeface="Calibri" panose="020F0502020204030204"/>
                <a:cs typeface="Calibri" panose="020F0502020204030204"/>
              </a:rPr>
              <a:t>or</a:t>
            </a:r>
            <a:r>
              <a:rPr sz="2800" spc="10" dirty="0">
                <a:latin typeface="Calibri" panose="020F0502020204030204"/>
                <a:cs typeface="Calibri" panose="020F0502020204030204"/>
              </a:rPr>
              <a:t> </a:t>
            </a:r>
            <a:r>
              <a:rPr sz="2800" spc="-90" dirty="0">
                <a:latin typeface="Calibri" panose="020F0502020204030204"/>
                <a:cs typeface="Calibri" panose="020F0502020204030204"/>
              </a:rPr>
              <a:t>doctor.</a:t>
            </a:r>
            <a:endParaRPr sz="2800">
              <a:latin typeface="Calibri" panose="020F0502020204030204"/>
              <a:cs typeface="Calibri" panose="020F0502020204030204"/>
            </a:endParaRPr>
          </a:p>
          <a:p>
            <a:pPr marL="12700" marR="6350" algn="just">
              <a:lnSpc>
                <a:spcPct val="100000"/>
              </a:lnSpc>
              <a:spcBef>
                <a:spcPts val="5"/>
              </a:spcBef>
              <a:buSzPct val="93000"/>
              <a:buFont typeface="Arial MT"/>
              <a:buChar char="•"/>
              <a:tabLst>
                <a:tab pos="133985" algn="l"/>
              </a:tabLst>
            </a:pPr>
            <a:r>
              <a:rPr sz="2800" spc="20" dirty="0">
                <a:solidFill>
                  <a:srgbClr val="FF0000"/>
                </a:solidFill>
                <a:latin typeface="Calibri" panose="020F0502020204030204"/>
                <a:cs typeface="Calibri" panose="020F0502020204030204"/>
              </a:rPr>
              <a:t>Connect </a:t>
            </a:r>
            <a:r>
              <a:rPr sz="2800" spc="20" dirty="0">
                <a:latin typeface="Calibri" panose="020F0502020204030204"/>
                <a:cs typeface="Calibri" panose="020F0502020204030204"/>
              </a:rPr>
              <a:t>with </a:t>
            </a:r>
            <a:r>
              <a:rPr sz="2800" spc="15" dirty="0">
                <a:latin typeface="Calibri" panose="020F0502020204030204"/>
                <a:cs typeface="Calibri" panose="020F0502020204030204"/>
              </a:rPr>
              <a:t>people </a:t>
            </a:r>
            <a:r>
              <a:rPr sz="2800" spc="-5" dirty="0">
                <a:latin typeface="Calibri" panose="020F0502020204030204"/>
                <a:cs typeface="Calibri" panose="020F0502020204030204"/>
              </a:rPr>
              <a:t>from </a:t>
            </a:r>
            <a:r>
              <a:rPr sz="2800" dirty="0">
                <a:latin typeface="Calibri" panose="020F0502020204030204"/>
                <a:cs typeface="Calibri" panose="020F0502020204030204"/>
              </a:rPr>
              <a:t>your </a:t>
            </a:r>
            <a:r>
              <a:rPr sz="2800" spc="-15" dirty="0">
                <a:latin typeface="Calibri" panose="020F0502020204030204"/>
                <a:cs typeface="Calibri" panose="020F0502020204030204"/>
              </a:rPr>
              <a:t>community. </a:t>
            </a:r>
            <a:r>
              <a:rPr sz="2800" spc="20" dirty="0">
                <a:latin typeface="Calibri" panose="020F0502020204030204"/>
                <a:cs typeface="Calibri" panose="020F0502020204030204"/>
              </a:rPr>
              <a:t>These </a:t>
            </a:r>
            <a:r>
              <a:rPr sz="2800" spc="5" dirty="0">
                <a:latin typeface="Calibri" panose="020F0502020204030204"/>
                <a:cs typeface="Calibri" panose="020F0502020204030204"/>
              </a:rPr>
              <a:t>can </a:t>
            </a:r>
            <a:r>
              <a:rPr sz="2800" spc="10" dirty="0">
                <a:latin typeface="Calibri" panose="020F0502020204030204"/>
                <a:cs typeface="Calibri" panose="020F0502020204030204"/>
              </a:rPr>
              <a:t>be </a:t>
            </a:r>
            <a:r>
              <a:rPr sz="2800" spc="20" dirty="0">
                <a:latin typeface="Calibri" panose="020F0502020204030204"/>
                <a:cs typeface="Calibri" panose="020F0502020204030204"/>
              </a:rPr>
              <a:t>people </a:t>
            </a:r>
            <a:r>
              <a:rPr sz="2800" spc="-620" dirty="0">
                <a:latin typeface="Calibri" panose="020F0502020204030204"/>
                <a:cs typeface="Calibri" panose="020F0502020204030204"/>
              </a:rPr>
              <a:t> </a:t>
            </a:r>
            <a:r>
              <a:rPr sz="2800" spc="95" dirty="0">
                <a:latin typeface="Calibri" panose="020F0502020204030204"/>
                <a:cs typeface="Calibri" panose="020F0502020204030204"/>
              </a:rPr>
              <a:t>of </a:t>
            </a:r>
            <a:r>
              <a:rPr sz="2800" spc="130" dirty="0">
                <a:latin typeface="Calibri" panose="020F0502020204030204"/>
                <a:cs typeface="Calibri" panose="020F0502020204030204"/>
              </a:rPr>
              <a:t>your</a:t>
            </a:r>
            <a:r>
              <a:rPr sz="2800" spc="135" dirty="0">
                <a:latin typeface="Calibri" panose="020F0502020204030204"/>
                <a:cs typeface="Calibri" panose="020F0502020204030204"/>
              </a:rPr>
              <a:t> </a:t>
            </a:r>
            <a:r>
              <a:rPr sz="2800" spc="165" dirty="0">
                <a:latin typeface="Calibri" panose="020F0502020204030204"/>
                <a:cs typeface="Calibri" panose="020F0502020204030204"/>
              </a:rPr>
              <a:t>religious </a:t>
            </a:r>
            <a:r>
              <a:rPr sz="2800" spc="135" dirty="0">
                <a:latin typeface="Calibri" panose="020F0502020204030204"/>
                <a:cs typeface="Calibri" panose="020F0502020204030204"/>
              </a:rPr>
              <a:t>community, </a:t>
            </a:r>
            <a:r>
              <a:rPr sz="2800" spc="160" dirty="0">
                <a:latin typeface="Calibri" panose="020F0502020204030204"/>
                <a:cs typeface="Calibri" panose="020F0502020204030204"/>
              </a:rPr>
              <a:t>people </a:t>
            </a:r>
            <a:r>
              <a:rPr sz="2800" spc="95" dirty="0">
                <a:latin typeface="Calibri" panose="020F0502020204030204"/>
                <a:cs typeface="Calibri" panose="020F0502020204030204"/>
              </a:rPr>
              <a:t>of </a:t>
            </a:r>
            <a:r>
              <a:rPr sz="2800" spc="130" dirty="0">
                <a:latin typeface="Calibri" panose="020F0502020204030204"/>
                <a:cs typeface="Calibri" panose="020F0502020204030204"/>
              </a:rPr>
              <a:t>your</a:t>
            </a:r>
            <a:r>
              <a:rPr sz="2800" spc="135" dirty="0">
                <a:latin typeface="Calibri" panose="020F0502020204030204"/>
                <a:cs typeface="Calibri" panose="020F0502020204030204"/>
              </a:rPr>
              <a:t> </a:t>
            </a:r>
            <a:r>
              <a:rPr sz="2800" spc="160" dirty="0">
                <a:latin typeface="Calibri" panose="020F0502020204030204"/>
                <a:cs typeface="Calibri" panose="020F0502020204030204"/>
              </a:rPr>
              <a:t>professional </a:t>
            </a:r>
            <a:r>
              <a:rPr sz="2800" spc="165" dirty="0">
                <a:latin typeface="Calibri" panose="020F0502020204030204"/>
                <a:cs typeface="Calibri" panose="020F0502020204030204"/>
              </a:rPr>
              <a:t> </a:t>
            </a:r>
            <a:r>
              <a:rPr sz="2800" spc="-55" dirty="0">
                <a:latin typeface="Calibri" panose="020F0502020204030204"/>
                <a:cs typeface="Calibri" panose="020F0502020204030204"/>
              </a:rPr>
              <a:t>community,</a:t>
            </a:r>
            <a:r>
              <a:rPr sz="2800" spc="5" dirty="0">
                <a:latin typeface="Calibri" panose="020F0502020204030204"/>
                <a:cs typeface="Calibri" panose="020F0502020204030204"/>
              </a:rPr>
              <a:t> </a:t>
            </a:r>
            <a:r>
              <a:rPr sz="2800" spc="-15" dirty="0">
                <a:latin typeface="Calibri" panose="020F0502020204030204"/>
                <a:cs typeface="Calibri" panose="020F0502020204030204"/>
              </a:rPr>
              <a:t>people</a:t>
            </a:r>
            <a:r>
              <a:rPr sz="2800" spc="5" dirty="0">
                <a:latin typeface="Calibri" panose="020F0502020204030204"/>
                <a:cs typeface="Calibri" panose="020F0502020204030204"/>
              </a:rPr>
              <a:t> </a:t>
            </a:r>
            <a:r>
              <a:rPr sz="2800" spc="-20" dirty="0">
                <a:latin typeface="Calibri" panose="020F0502020204030204"/>
                <a:cs typeface="Calibri" panose="020F0502020204030204"/>
              </a:rPr>
              <a:t>that</a:t>
            </a:r>
            <a:r>
              <a:rPr sz="2800" spc="5" dirty="0">
                <a:latin typeface="Calibri" panose="020F0502020204030204"/>
                <a:cs typeface="Calibri" panose="020F0502020204030204"/>
              </a:rPr>
              <a:t> </a:t>
            </a:r>
            <a:r>
              <a:rPr sz="2800" spc="-45" dirty="0">
                <a:latin typeface="Calibri" panose="020F0502020204030204"/>
                <a:cs typeface="Calibri" panose="020F0502020204030204"/>
              </a:rPr>
              <a:t>have</a:t>
            </a:r>
            <a:r>
              <a:rPr sz="2800" spc="-15" dirty="0">
                <a:latin typeface="Calibri" panose="020F0502020204030204"/>
                <a:cs typeface="Calibri" panose="020F0502020204030204"/>
              </a:rPr>
              <a:t> </a:t>
            </a:r>
            <a:r>
              <a:rPr sz="2800" spc="-10" dirty="0">
                <a:latin typeface="Calibri" panose="020F0502020204030204"/>
                <a:cs typeface="Calibri" panose="020F0502020204030204"/>
              </a:rPr>
              <a:t>the</a:t>
            </a:r>
            <a:r>
              <a:rPr sz="2800" spc="15" dirty="0">
                <a:latin typeface="Calibri" panose="020F0502020204030204"/>
                <a:cs typeface="Calibri" panose="020F0502020204030204"/>
              </a:rPr>
              <a:t> </a:t>
            </a:r>
            <a:r>
              <a:rPr sz="2800" spc="-10" dirty="0">
                <a:latin typeface="Calibri" panose="020F0502020204030204"/>
                <a:cs typeface="Calibri" panose="020F0502020204030204"/>
              </a:rPr>
              <a:t>same</a:t>
            </a:r>
            <a:r>
              <a:rPr sz="2800" dirty="0">
                <a:latin typeface="Calibri" panose="020F0502020204030204"/>
                <a:cs typeface="Calibri" panose="020F0502020204030204"/>
              </a:rPr>
              <a:t> </a:t>
            </a:r>
            <a:r>
              <a:rPr sz="2800" spc="-15" dirty="0">
                <a:latin typeface="Calibri" panose="020F0502020204030204"/>
                <a:cs typeface="Calibri" panose="020F0502020204030204"/>
              </a:rPr>
              <a:t>hobby</a:t>
            </a:r>
            <a:r>
              <a:rPr sz="2800" spc="20" dirty="0">
                <a:latin typeface="Calibri" panose="020F0502020204030204"/>
                <a:cs typeface="Calibri" panose="020F0502020204030204"/>
              </a:rPr>
              <a:t> </a:t>
            </a:r>
            <a:r>
              <a:rPr sz="2800" spc="-5" dirty="0">
                <a:latin typeface="Calibri" panose="020F0502020204030204"/>
                <a:cs typeface="Calibri" panose="020F0502020204030204"/>
              </a:rPr>
              <a:t>as</a:t>
            </a:r>
            <a:r>
              <a:rPr sz="2800" dirty="0">
                <a:latin typeface="Calibri" panose="020F0502020204030204"/>
                <a:cs typeface="Calibri" panose="020F0502020204030204"/>
              </a:rPr>
              <a:t> </a:t>
            </a:r>
            <a:r>
              <a:rPr sz="2800" spc="-30" dirty="0">
                <a:latin typeface="Calibri" panose="020F0502020204030204"/>
                <a:cs typeface="Calibri" panose="020F0502020204030204"/>
              </a:rPr>
              <a:t>you</a:t>
            </a:r>
            <a:r>
              <a:rPr sz="2800" dirty="0">
                <a:latin typeface="Calibri" panose="020F0502020204030204"/>
                <a:cs typeface="Calibri" panose="020F0502020204030204"/>
              </a:rPr>
              <a:t> </a:t>
            </a:r>
            <a:r>
              <a:rPr sz="2800" spc="-30" dirty="0">
                <a:latin typeface="Calibri" panose="020F0502020204030204"/>
                <a:cs typeface="Calibri" panose="020F0502020204030204"/>
              </a:rPr>
              <a:t>etc.</a:t>
            </a:r>
            <a:endParaRPr sz="2800">
              <a:latin typeface="Calibri" panose="020F0502020204030204"/>
              <a:cs typeface="Calibri" panose="020F0502020204030204"/>
            </a:endParaRPr>
          </a:p>
          <a:p>
            <a:pPr marL="12700" marR="5715" algn="just">
              <a:lnSpc>
                <a:spcPct val="100000"/>
              </a:lnSpc>
              <a:buSzPct val="93000"/>
              <a:buFont typeface="Arial MT"/>
              <a:buChar char="•"/>
              <a:tabLst>
                <a:tab pos="133985" algn="l"/>
              </a:tabLst>
            </a:pPr>
            <a:r>
              <a:rPr sz="2800" spc="5" dirty="0">
                <a:solidFill>
                  <a:srgbClr val="FF0000"/>
                </a:solidFill>
                <a:latin typeface="Calibri" panose="020F0502020204030204"/>
                <a:cs typeface="Calibri" panose="020F0502020204030204"/>
              </a:rPr>
              <a:t>Avoid </a:t>
            </a:r>
            <a:r>
              <a:rPr sz="2800" spc="40" dirty="0">
                <a:solidFill>
                  <a:srgbClr val="FF0000"/>
                </a:solidFill>
                <a:latin typeface="Calibri" panose="020F0502020204030204"/>
                <a:cs typeface="Calibri" panose="020F0502020204030204"/>
              </a:rPr>
              <a:t>drugs, </a:t>
            </a:r>
            <a:r>
              <a:rPr sz="2800" spc="30" dirty="0">
                <a:solidFill>
                  <a:srgbClr val="FF0000"/>
                </a:solidFill>
                <a:latin typeface="Calibri" panose="020F0502020204030204"/>
                <a:cs typeface="Calibri" panose="020F0502020204030204"/>
              </a:rPr>
              <a:t>alcohol </a:t>
            </a:r>
            <a:r>
              <a:rPr sz="2800" spc="20" dirty="0">
                <a:latin typeface="Calibri" panose="020F0502020204030204"/>
                <a:cs typeface="Calibri" panose="020F0502020204030204"/>
              </a:rPr>
              <a:t>or </a:t>
            </a:r>
            <a:r>
              <a:rPr sz="2800" dirty="0">
                <a:latin typeface="Calibri" panose="020F0502020204030204"/>
                <a:cs typeface="Calibri" panose="020F0502020204030204"/>
              </a:rPr>
              <a:t>any </a:t>
            </a:r>
            <a:r>
              <a:rPr sz="2800" spc="35" dirty="0">
                <a:latin typeface="Calibri" panose="020F0502020204030204"/>
                <a:cs typeface="Calibri" panose="020F0502020204030204"/>
              </a:rPr>
              <a:t>kind </a:t>
            </a:r>
            <a:r>
              <a:rPr sz="2800" spc="20" dirty="0">
                <a:latin typeface="Calibri" panose="020F0502020204030204"/>
                <a:cs typeface="Calibri" panose="020F0502020204030204"/>
              </a:rPr>
              <a:t>of </a:t>
            </a:r>
            <a:r>
              <a:rPr sz="2800" spc="25" dirty="0">
                <a:latin typeface="Calibri" panose="020F0502020204030204"/>
                <a:cs typeface="Calibri" panose="020F0502020204030204"/>
              </a:rPr>
              <a:t>substance </a:t>
            </a:r>
            <a:r>
              <a:rPr sz="2800" spc="40" dirty="0">
                <a:latin typeface="Calibri" panose="020F0502020204030204"/>
                <a:cs typeface="Calibri" panose="020F0502020204030204"/>
              </a:rPr>
              <a:t>abuse. These </a:t>
            </a:r>
            <a:r>
              <a:rPr sz="2800" spc="5" dirty="0">
                <a:latin typeface="Calibri" panose="020F0502020204030204"/>
                <a:cs typeface="Calibri" panose="020F0502020204030204"/>
              </a:rPr>
              <a:t>may </a:t>
            </a:r>
            <a:r>
              <a:rPr sz="2800" spc="10" dirty="0">
                <a:latin typeface="Calibri" panose="020F0502020204030204"/>
                <a:cs typeface="Calibri" panose="020F0502020204030204"/>
              </a:rPr>
              <a:t> </a:t>
            </a:r>
            <a:r>
              <a:rPr sz="2800" spc="114" dirty="0">
                <a:latin typeface="Calibri" panose="020F0502020204030204"/>
                <a:cs typeface="Calibri" panose="020F0502020204030204"/>
              </a:rPr>
              <a:t>seem </a:t>
            </a:r>
            <a:r>
              <a:rPr sz="2800" spc="55" dirty="0">
                <a:latin typeface="Calibri" panose="020F0502020204030204"/>
                <a:cs typeface="Calibri" panose="020F0502020204030204"/>
              </a:rPr>
              <a:t>to </a:t>
            </a:r>
            <a:r>
              <a:rPr sz="2800" spc="120" dirty="0">
                <a:latin typeface="Calibri" panose="020F0502020204030204"/>
                <a:cs typeface="Calibri" panose="020F0502020204030204"/>
              </a:rPr>
              <a:t>help </a:t>
            </a:r>
            <a:r>
              <a:rPr sz="2800" spc="105" dirty="0">
                <a:latin typeface="Calibri" panose="020F0502020204030204"/>
                <a:cs typeface="Calibri" panose="020F0502020204030204"/>
              </a:rPr>
              <a:t>but </a:t>
            </a:r>
            <a:r>
              <a:rPr sz="2800" spc="110" dirty="0">
                <a:latin typeface="Calibri" panose="020F0502020204030204"/>
                <a:cs typeface="Calibri" panose="020F0502020204030204"/>
              </a:rPr>
              <a:t>they </a:t>
            </a:r>
            <a:r>
              <a:rPr sz="2800" spc="95" dirty="0">
                <a:latin typeface="Calibri" panose="020F0502020204030204"/>
                <a:cs typeface="Calibri" panose="020F0502020204030204"/>
              </a:rPr>
              <a:t>can </a:t>
            </a:r>
            <a:r>
              <a:rPr sz="2800" spc="105" dirty="0">
                <a:latin typeface="Calibri" panose="020F0502020204030204"/>
                <a:cs typeface="Calibri" panose="020F0502020204030204"/>
              </a:rPr>
              <a:t>create </a:t>
            </a:r>
            <a:r>
              <a:rPr sz="2800" spc="145" dirty="0">
                <a:latin typeface="Calibri" panose="020F0502020204030204"/>
                <a:cs typeface="Calibri" panose="020F0502020204030204"/>
              </a:rPr>
              <a:t>additional</a:t>
            </a:r>
            <a:r>
              <a:rPr sz="2800" spc="150" dirty="0">
                <a:latin typeface="Calibri" panose="020F0502020204030204"/>
                <a:cs typeface="Calibri" panose="020F0502020204030204"/>
              </a:rPr>
              <a:t> </a:t>
            </a:r>
            <a:r>
              <a:rPr sz="2800" spc="135" dirty="0">
                <a:latin typeface="Calibri" panose="020F0502020204030204"/>
                <a:cs typeface="Calibri" panose="020F0502020204030204"/>
              </a:rPr>
              <a:t>problems</a:t>
            </a:r>
            <a:r>
              <a:rPr sz="2800" spc="140" dirty="0">
                <a:latin typeface="Calibri" panose="020F0502020204030204"/>
                <a:cs typeface="Calibri" panose="020F0502020204030204"/>
              </a:rPr>
              <a:t> </a:t>
            </a:r>
            <a:r>
              <a:rPr sz="2800" spc="110" dirty="0">
                <a:latin typeface="Calibri" panose="020F0502020204030204"/>
                <a:cs typeface="Calibri" panose="020F0502020204030204"/>
              </a:rPr>
              <a:t>and </a:t>
            </a:r>
            <a:r>
              <a:rPr sz="2800" spc="114" dirty="0">
                <a:latin typeface="Calibri" panose="020F0502020204030204"/>
                <a:cs typeface="Calibri" panose="020F0502020204030204"/>
              </a:rPr>
              <a:t> </a:t>
            </a:r>
            <a:r>
              <a:rPr sz="2800" spc="-20" dirty="0">
                <a:latin typeface="Calibri" panose="020F0502020204030204"/>
                <a:cs typeface="Calibri" panose="020F0502020204030204"/>
              </a:rPr>
              <a:t>increase</a:t>
            </a:r>
            <a:r>
              <a:rPr sz="2800" spc="-10" dirty="0">
                <a:latin typeface="Calibri" panose="020F0502020204030204"/>
                <a:cs typeface="Calibri" panose="020F0502020204030204"/>
              </a:rPr>
              <a:t> the</a:t>
            </a:r>
            <a:r>
              <a:rPr sz="2800" dirty="0">
                <a:latin typeface="Calibri" panose="020F0502020204030204"/>
                <a:cs typeface="Calibri" panose="020F0502020204030204"/>
              </a:rPr>
              <a:t> </a:t>
            </a:r>
            <a:r>
              <a:rPr sz="2800" spc="-35" dirty="0">
                <a:latin typeface="Calibri" panose="020F0502020204030204"/>
                <a:cs typeface="Calibri" panose="020F0502020204030204"/>
              </a:rPr>
              <a:t>stress</a:t>
            </a:r>
            <a:r>
              <a:rPr sz="2800" spc="15" dirty="0">
                <a:latin typeface="Calibri" panose="020F0502020204030204"/>
                <a:cs typeface="Calibri" panose="020F0502020204030204"/>
              </a:rPr>
              <a:t> </a:t>
            </a:r>
            <a:r>
              <a:rPr sz="2800" spc="-30" dirty="0">
                <a:latin typeface="Calibri" panose="020F0502020204030204"/>
                <a:cs typeface="Calibri" panose="020F0502020204030204"/>
              </a:rPr>
              <a:t>you</a:t>
            </a:r>
            <a:r>
              <a:rPr sz="2800" spc="-15" dirty="0">
                <a:latin typeface="Calibri" panose="020F0502020204030204"/>
                <a:cs typeface="Calibri" panose="020F0502020204030204"/>
              </a:rPr>
              <a:t> </a:t>
            </a:r>
            <a:r>
              <a:rPr sz="2800" spc="-30" dirty="0">
                <a:latin typeface="Calibri" panose="020F0502020204030204"/>
                <a:cs typeface="Calibri" panose="020F0502020204030204"/>
              </a:rPr>
              <a:t>are</a:t>
            </a:r>
            <a:r>
              <a:rPr sz="2800" spc="-10" dirty="0">
                <a:latin typeface="Calibri" panose="020F0502020204030204"/>
                <a:cs typeface="Calibri" panose="020F0502020204030204"/>
              </a:rPr>
              <a:t> </a:t>
            </a:r>
            <a:r>
              <a:rPr sz="2800" spc="-20" dirty="0">
                <a:latin typeface="Calibri" panose="020F0502020204030204"/>
                <a:cs typeface="Calibri" panose="020F0502020204030204"/>
              </a:rPr>
              <a:t>already</a:t>
            </a:r>
            <a:r>
              <a:rPr sz="2800" spc="-15" dirty="0">
                <a:latin typeface="Calibri" panose="020F0502020204030204"/>
                <a:cs typeface="Calibri" panose="020F0502020204030204"/>
              </a:rPr>
              <a:t> </a:t>
            </a:r>
            <a:r>
              <a:rPr sz="2800" spc="-25" dirty="0">
                <a:latin typeface="Calibri" panose="020F0502020204030204"/>
                <a:cs typeface="Calibri" panose="020F0502020204030204"/>
              </a:rPr>
              <a:t>feeling.</a:t>
            </a:r>
            <a:endParaRPr sz="2800">
              <a:latin typeface="Calibri" panose="020F0502020204030204"/>
              <a:cs typeface="Calibri" panose="020F0502020204030204"/>
            </a:endParaRPr>
          </a:p>
        </p:txBody>
      </p:sp>
      <p:sp>
        <p:nvSpPr>
          <p:cNvPr id="3" name="object 3"/>
          <p:cNvSpPr txBox="1"/>
          <p:nvPr/>
        </p:nvSpPr>
        <p:spPr>
          <a:xfrm>
            <a:off x="30480" y="6585584"/>
            <a:ext cx="9370060" cy="165735"/>
          </a:xfrm>
          <a:prstGeom prst="rect">
            <a:avLst/>
          </a:prstGeom>
        </p:spPr>
        <p:txBody>
          <a:bodyPr vert="horz" wrap="square" lIns="0" tIns="12065" rIns="0" bIns="0" rtlCol="0">
            <a:spAutoFit/>
          </a:bodyPr>
          <a:lstStyle/>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latin typeface="Arial" panose="020B0604020202020204"/>
              <a:cs typeface="Arial" panose="020B060402020202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1629" y="1026160"/>
            <a:ext cx="8968105" cy="2244090"/>
          </a:xfrm>
          <a:prstGeom prst="rect">
            <a:avLst/>
          </a:prstGeom>
        </p:spPr>
        <p:txBody>
          <a:bodyPr vert="horz" wrap="square" lIns="0" tIns="12065" rIns="0" bIns="0" rtlCol="0">
            <a:spAutoFit/>
          </a:bodyPr>
          <a:lstStyle/>
          <a:p>
            <a:pPr marL="356235" marR="5080" indent="-343535">
              <a:lnSpc>
                <a:spcPct val="100000"/>
              </a:lnSpc>
              <a:spcBef>
                <a:spcPts val="95"/>
              </a:spcBef>
              <a:buFont typeface="Arial MT"/>
              <a:buChar char="•"/>
              <a:tabLst>
                <a:tab pos="355600" algn="l"/>
                <a:tab pos="356235" algn="l"/>
              </a:tabLst>
            </a:pPr>
            <a:r>
              <a:rPr sz="2800" spc="-20" dirty="0">
                <a:latin typeface="Calibri" panose="020F0502020204030204"/>
                <a:cs typeface="Calibri" panose="020F0502020204030204"/>
              </a:rPr>
              <a:t>Recognize </a:t>
            </a:r>
            <a:r>
              <a:rPr sz="2800" spc="-10" dirty="0">
                <a:latin typeface="Calibri" panose="020F0502020204030204"/>
                <a:cs typeface="Calibri" panose="020F0502020204030204"/>
              </a:rPr>
              <a:t>when</a:t>
            </a:r>
            <a:r>
              <a:rPr sz="2800" spc="15" dirty="0">
                <a:latin typeface="Calibri" panose="020F0502020204030204"/>
                <a:cs typeface="Calibri" panose="020F0502020204030204"/>
              </a:rPr>
              <a:t> </a:t>
            </a:r>
            <a:r>
              <a:rPr sz="2800" spc="-20" dirty="0">
                <a:latin typeface="Calibri" panose="020F0502020204030204"/>
                <a:cs typeface="Calibri" panose="020F0502020204030204"/>
              </a:rPr>
              <a:t>you</a:t>
            </a:r>
            <a:r>
              <a:rPr sz="2800" spc="5" dirty="0">
                <a:latin typeface="Calibri" panose="020F0502020204030204"/>
                <a:cs typeface="Calibri" panose="020F0502020204030204"/>
              </a:rPr>
              <a:t> </a:t>
            </a:r>
            <a:r>
              <a:rPr sz="2800" spc="-10" dirty="0">
                <a:latin typeface="Calibri" panose="020F0502020204030204"/>
                <a:cs typeface="Calibri" panose="020F0502020204030204"/>
              </a:rPr>
              <a:t>need</a:t>
            </a:r>
            <a:r>
              <a:rPr sz="2800" spc="5" dirty="0">
                <a:latin typeface="Calibri" panose="020F0502020204030204"/>
                <a:cs typeface="Calibri" panose="020F0502020204030204"/>
              </a:rPr>
              <a:t> </a:t>
            </a:r>
            <a:r>
              <a:rPr sz="2800" spc="-20" dirty="0">
                <a:latin typeface="Calibri" panose="020F0502020204030204"/>
                <a:cs typeface="Calibri" panose="020F0502020204030204"/>
              </a:rPr>
              <a:t>more</a:t>
            </a:r>
            <a:r>
              <a:rPr sz="2800" dirty="0">
                <a:latin typeface="Calibri" panose="020F0502020204030204"/>
                <a:cs typeface="Calibri" panose="020F0502020204030204"/>
              </a:rPr>
              <a:t> </a:t>
            </a:r>
            <a:r>
              <a:rPr sz="2800" spc="-10" dirty="0">
                <a:latin typeface="Calibri" panose="020F0502020204030204"/>
                <a:cs typeface="Calibri" panose="020F0502020204030204"/>
              </a:rPr>
              <a:t>help.</a:t>
            </a:r>
            <a:r>
              <a:rPr sz="2800" spc="20" dirty="0">
                <a:latin typeface="Calibri" panose="020F0502020204030204"/>
                <a:cs typeface="Calibri" panose="020F0502020204030204"/>
              </a:rPr>
              <a:t> </a:t>
            </a:r>
            <a:r>
              <a:rPr sz="2800" spc="-5" dirty="0">
                <a:latin typeface="Calibri" panose="020F0502020204030204"/>
                <a:cs typeface="Calibri" panose="020F0502020204030204"/>
              </a:rPr>
              <a:t>If</a:t>
            </a:r>
            <a:r>
              <a:rPr sz="2800" spc="-15" dirty="0">
                <a:latin typeface="Calibri" panose="020F0502020204030204"/>
                <a:cs typeface="Calibri" panose="020F0502020204030204"/>
              </a:rPr>
              <a:t> </a:t>
            </a:r>
            <a:r>
              <a:rPr sz="2800" spc="-20" dirty="0">
                <a:latin typeface="Calibri" panose="020F0502020204030204"/>
                <a:cs typeface="Calibri" panose="020F0502020204030204"/>
              </a:rPr>
              <a:t>problems</a:t>
            </a:r>
            <a:r>
              <a:rPr sz="2800" spc="25" dirty="0">
                <a:latin typeface="Calibri" panose="020F0502020204030204"/>
                <a:cs typeface="Calibri" panose="020F0502020204030204"/>
              </a:rPr>
              <a:t> </a:t>
            </a:r>
            <a:r>
              <a:rPr sz="2800" spc="-15" dirty="0">
                <a:latin typeface="Calibri" panose="020F0502020204030204"/>
                <a:cs typeface="Calibri" panose="020F0502020204030204"/>
              </a:rPr>
              <a:t>continue </a:t>
            </a:r>
            <a:r>
              <a:rPr sz="2800" spc="-10" dirty="0">
                <a:latin typeface="Calibri" panose="020F0502020204030204"/>
                <a:cs typeface="Calibri" panose="020F0502020204030204"/>
              </a:rPr>
              <a:t> </a:t>
            </a:r>
            <a:r>
              <a:rPr sz="2800" spc="-5" dirty="0">
                <a:latin typeface="Calibri" panose="020F0502020204030204"/>
                <a:cs typeface="Calibri" panose="020F0502020204030204"/>
              </a:rPr>
              <a:t>or</a:t>
            </a:r>
            <a:r>
              <a:rPr sz="2800" spc="-20" dirty="0">
                <a:latin typeface="Calibri" panose="020F0502020204030204"/>
                <a:cs typeface="Calibri" panose="020F0502020204030204"/>
              </a:rPr>
              <a:t> you</a:t>
            </a:r>
            <a:r>
              <a:rPr sz="2800" spc="5" dirty="0">
                <a:latin typeface="Calibri" panose="020F0502020204030204"/>
                <a:cs typeface="Calibri" panose="020F0502020204030204"/>
              </a:rPr>
              <a:t> </a:t>
            </a:r>
            <a:r>
              <a:rPr sz="2800" spc="-20" dirty="0">
                <a:latin typeface="Calibri" panose="020F0502020204030204"/>
                <a:cs typeface="Calibri" panose="020F0502020204030204"/>
              </a:rPr>
              <a:t>are</a:t>
            </a:r>
            <a:r>
              <a:rPr sz="2800" spc="5" dirty="0">
                <a:latin typeface="Calibri" panose="020F0502020204030204"/>
                <a:cs typeface="Calibri" panose="020F0502020204030204"/>
              </a:rPr>
              <a:t> </a:t>
            </a:r>
            <a:r>
              <a:rPr sz="2800" spc="-15" dirty="0">
                <a:latin typeface="Calibri" panose="020F0502020204030204"/>
                <a:cs typeface="Calibri" panose="020F0502020204030204"/>
              </a:rPr>
              <a:t>thinking</a:t>
            </a:r>
            <a:r>
              <a:rPr sz="2800" spc="35" dirty="0">
                <a:latin typeface="Calibri" panose="020F0502020204030204"/>
                <a:cs typeface="Calibri" panose="020F0502020204030204"/>
              </a:rPr>
              <a:t> </a:t>
            </a:r>
            <a:r>
              <a:rPr sz="2800" spc="-10" dirty="0">
                <a:latin typeface="Calibri" panose="020F0502020204030204"/>
                <a:cs typeface="Calibri" panose="020F0502020204030204"/>
              </a:rPr>
              <a:t>about</a:t>
            </a:r>
            <a:r>
              <a:rPr sz="2800" spc="25" dirty="0">
                <a:latin typeface="Calibri" panose="020F0502020204030204"/>
                <a:cs typeface="Calibri" panose="020F0502020204030204"/>
              </a:rPr>
              <a:t> </a:t>
            </a:r>
            <a:r>
              <a:rPr sz="2800" spc="-15" dirty="0">
                <a:latin typeface="Calibri" panose="020F0502020204030204"/>
                <a:cs typeface="Calibri" panose="020F0502020204030204"/>
              </a:rPr>
              <a:t>suicide,</a:t>
            </a:r>
            <a:r>
              <a:rPr sz="2800" spc="15" dirty="0">
                <a:latin typeface="Calibri" panose="020F0502020204030204"/>
                <a:cs typeface="Calibri" panose="020F0502020204030204"/>
              </a:rPr>
              <a:t> </a:t>
            </a:r>
            <a:r>
              <a:rPr sz="2800" spc="-15" dirty="0">
                <a:solidFill>
                  <a:srgbClr val="FF0000"/>
                </a:solidFill>
                <a:latin typeface="Calibri" panose="020F0502020204030204"/>
                <a:cs typeface="Calibri" panose="020F0502020204030204"/>
              </a:rPr>
              <a:t>talk</a:t>
            </a:r>
            <a:r>
              <a:rPr sz="2800" dirty="0">
                <a:solidFill>
                  <a:srgbClr val="FF0000"/>
                </a:solidFill>
                <a:latin typeface="Calibri" panose="020F0502020204030204"/>
                <a:cs typeface="Calibri" panose="020F0502020204030204"/>
              </a:rPr>
              <a:t> </a:t>
            </a:r>
            <a:r>
              <a:rPr sz="2800" spc="-20" dirty="0">
                <a:solidFill>
                  <a:srgbClr val="FF0000"/>
                </a:solidFill>
                <a:latin typeface="Calibri" panose="020F0502020204030204"/>
                <a:cs typeface="Calibri" panose="020F0502020204030204"/>
              </a:rPr>
              <a:t>to</a:t>
            </a:r>
            <a:r>
              <a:rPr sz="2800" dirty="0">
                <a:solidFill>
                  <a:srgbClr val="FF0000"/>
                </a:solidFill>
                <a:latin typeface="Calibri" panose="020F0502020204030204"/>
                <a:cs typeface="Calibri" panose="020F0502020204030204"/>
              </a:rPr>
              <a:t> </a:t>
            </a:r>
            <a:r>
              <a:rPr sz="2800" spc="-5" dirty="0">
                <a:solidFill>
                  <a:srgbClr val="FF0000"/>
                </a:solidFill>
                <a:latin typeface="Calibri" panose="020F0502020204030204"/>
                <a:cs typeface="Calibri" panose="020F0502020204030204"/>
              </a:rPr>
              <a:t>a</a:t>
            </a:r>
            <a:r>
              <a:rPr sz="2800" dirty="0">
                <a:solidFill>
                  <a:srgbClr val="FF0000"/>
                </a:solidFill>
                <a:latin typeface="Calibri" panose="020F0502020204030204"/>
                <a:cs typeface="Calibri" panose="020F0502020204030204"/>
              </a:rPr>
              <a:t> </a:t>
            </a:r>
            <a:r>
              <a:rPr sz="2800" spc="-20" dirty="0">
                <a:solidFill>
                  <a:srgbClr val="FF0000"/>
                </a:solidFill>
                <a:latin typeface="Calibri" panose="020F0502020204030204"/>
                <a:cs typeface="Calibri" panose="020F0502020204030204"/>
              </a:rPr>
              <a:t>professional </a:t>
            </a:r>
            <a:r>
              <a:rPr sz="2800" spc="-15" dirty="0">
                <a:solidFill>
                  <a:srgbClr val="FF0000"/>
                </a:solidFill>
                <a:latin typeface="Calibri" panose="020F0502020204030204"/>
                <a:cs typeface="Calibri" panose="020F0502020204030204"/>
              </a:rPr>
              <a:t> </a:t>
            </a:r>
            <a:r>
              <a:rPr sz="2800" spc="-15" dirty="0">
                <a:latin typeface="Calibri" panose="020F0502020204030204"/>
                <a:cs typeface="Calibri" panose="020F0502020204030204"/>
              </a:rPr>
              <a:t>because</a:t>
            </a:r>
            <a:r>
              <a:rPr sz="2800" dirty="0">
                <a:latin typeface="Calibri" panose="020F0502020204030204"/>
                <a:cs typeface="Calibri" panose="020F0502020204030204"/>
              </a:rPr>
              <a:t> </a:t>
            </a:r>
            <a:r>
              <a:rPr sz="2800" spc="-10" dirty="0">
                <a:latin typeface="Calibri" panose="020F0502020204030204"/>
                <a:cs typeface="Calibri" panose="020F0502020204030204"/>
              </a:rPr>
              <a:t>such</a:t>
            </a:r>
            <a:r>
              <a:rPr sz="2800" spc="35" dirty="0">
                <a:latin typeface="Calibri" panose="020F0502020204030204"/>
                <a:cs typeface="Calibri" panose="020F0502020204030204"/>
              </a:rPr>
              <a:t> </a:t>
            </a:r>
            <a:r>
              <a:rPr sz="2800" spc="-15" dirty="0">
                <a:latin typeface="Calibri" panose="020F0502020204030204"/>
                <a:cs typeface="Calibri" panose="020F0502020204030204"/>
              </a:rPr>
              <a:t>thoughts</a:t>
            </a:r>
            <a:r>
              <a:rPr sz="2800" spc="40" dirty="0">
                <a:latin typeface="Calibri" panose="020F0502020204030204"/>
                <a:cs typeface="Calibri" panose="020F0502020204030204"/>
              </a:rPr>
              <a:t> </a:t>
            </a:r>
            <a:r>
              <a:rPr sz="2800" spc="-10" dirty="0">
                <a:latin typeface="Calibri" panose="020F0502020204030204"/>
                <a:cs typeface="Calibri" panose="020F0502020204030204"/>
              </a:rPr>
              <a:t>do</a:t>
            </a:r>
            <a:r>
              <a:rPr sz="2800" spc="10" dirty="0">
                <a:latin typeface="Calibri" panose="020F0502020204030204"/>
                <a:cs typeface="Calibri" panose="020F0502020204030204"/>
              </a:rPr>
              <a:t> </a:t>
            </a:r>
            <a:r>
              <a:rPr sz="2800" spc="-10" dirty="0">
                <a:latin typeface="Calibri" panose="020F0502020204030204"/>
                <a:cs typeface="Calibri" panose="020F0502020204030204"/>
              </a:rPr>
              <a:t>not</a:t>
            </a:r>
            <a:r>
              <a:rPr sz="2800" spc="25" dirty="0">
                <a:latin typeface="Calibri" panose="020F0502020204030204"/>
                <a:cs typeface="Calibri" panose="020F0502020204030204"/>
              </a:rPr>
              <a:t> </a:t>
            </a:r>
            <a:r>
              <a:rPr sz="2800" spc="-15" dirty="0">
                <a:latin typeface="Calibri" panose="020F0502020204030204"/>
                <a:cs typeface="Calibri" panose="020F0502020204030204"/>
              </a:rPr>
              <a:t>simply</a:t>
            </a:r>
            <a:r>
              <a:rPr sz="2800" spc="25" dirty="0">
                <a:latin typeface="Calibri" panose="020F0502020204030204"/>
                <a:cs typeface="Calibri" panose="020F0502020204030204"/>
              </a:rPr>
              <a:t> </a:t>
            </a:r>
            <a:r>
              <a:rPr sz="2800" spc="-15" dirty="0">
                <a:latin typeface="Calibri" panose="020F0502020204030204"/>
                <a:cs typeface="Calibri" panose="020F0502020204030204"/>
              </a:rPr>
              <a:t>go</a:t>
            </a:r>
            <a:r>
              <a:rPr sz="2800" spc="-10" dirty="0">
                <a:latin typeface="Calibri" panose="020F0502020204030204"/>
                <a:cs typeface="Calibri" panose="020F0502020204030204"/>
              </a:rPr>
              <a:t> </a:t>
            </a:r>
            <a:r>
              <a:rPr sz="2800" spc="-35" dirty="0">
                <a:latin typeface="Calibri" panose="020F0502020204030204"/>
                <a:cs typeface="Calibri" panose="020F0502020204030204"/>
              </a:rPr>
              <a:t>away</a:t>
            </a:r>
            <a:r>
              <a:rPr sz="2800" spc="-10" dirty="0">
                <a:latin typeface="Calibri" panose="020F0502020204030204"/>
                <a:cs typeface="Calibri" panose="020F0502020204030204"/>
              </a:rPr>
              <a:t> on</a:t>
            </a:r>
            <a:r>
              <a:rPr sz="2800" spc="10" dirty="0">
                <a:latin typeface="Calibri" panose="020F0502020204030204"/>
                <a:cs typeface="Calibri" panose="020F0502020204030204"/>
              </a:rPr>
              <a:t> </a:t>
            </a:r>
            <a:r>
              <a:rPr sz="2800" spc="-10" dirty="0">
                <a:latin typeface="Calibri" panose="020F0502020204030204"/>
                <a:cs typeface="Calibri" panose="020F0502020204030204"/>
              </a:rPr>
              <a:t>their</a:t>
            </a:r>
            <a:r>
              <a:rPr sz="2800" spc="15" dirty="0">
                <a:latin typeface="Calibri" panose="020F0502020204030204"/>
                <a:cs typeface="Calibri" panose="020F0502020204030204"/>
              </a:rPr>
              <a:t> </a:t>
            </a:r>
            <a:r>
              <a:rPr sz="2800" spc="-10" dirty="0">
                <a:latin typeface="Calibri" panose="020F0502020204030204"/>
                <a:cs typeface="Calibri" panose="020F0502020204030204"/>
              </a:rPr>
              <a:t>own.</a:t>
            </a:r>
            <a:endParaRPr sz="2800">
              <a:latin typeface="Calibri" panose="020F0502020204030204"/>
              <a:cs typeface="Calibri" panose="020F0502020204030204"/>
            </a:endParaRPr>
          </a:p>
          <a:p>
            <a:pPr marL="356235" marR="506095" indent="-343535">
              <a:lnSpc>
                <a:spcPct val="100000"/>
              </a:lnSpc>
              <a:spcBef>
                <a:spcPts val="675"/>
              </a:spcBef>
              <a:buFont typeface="Arial MT"/>
              <a:buChar char="•"/>
              <a:tabLst>
                <a:tab pos="355600" algn="l"/>
                <a:tab pos="356235" algn="l"/>
              </a:tabLst>
            </a:pPr>
            <a:r>
              <a:rPr sz="2800" spc="-85" dirty="0">
                <a:solidFill>
                  <a:srgbClr val="FF0000"/>
                </a:solidFill>
                <a:latin typeface="Calibri" panose="020F0502020204030204"/>
                <a:cs typeface="Calibri" panose="020F0502020204030204"/>
              </a:rPr>
              <a:t>Take</a:t>
            </a:r>
            <a:r>
              <a:rPr sz="2800" spc="-20" dirty="0">
                <a:solidFill>
                  <a:srgbClr val="FF0000"/>
                </a:solidFill>
                <a:latin typeface="Calibri" panose="020F0502020204030204"/>
                <a:cs typeface="Calibri" panose="020F0502020204030204"/>
              </a:rPr>
              <a:t> </a:t>
            </a:r>
            <a:r>
              <a:rPr sz="2800" spc="-25" dirty="0">
                <a:solidFill>
                  <a:srgbClr val="FF0000"/>
                </a:solidFill>
                <a:latin typeface="Calibri" panose="020F0502020204030204"/>
                <a:cs typeface="Calibri" panose="020F0502020204030204"/>
              </a:rPr>
              <a:t>care</a:t>
            </a:r>
            <a:r>
              <a:rPr sz="2800" spc="-10" dirty="0">
                <a:solidFill>
                  <a:srgbClr val="FF0000"/>
                </a:solidFill>
                <a:latin typeface="Calibri" panose="020F0502020204030204"/>
                <a:cs typeface="Calibri" panose="020F0502020204030204"/>
              </a:rPr>
              <a:t> </a:t>
            </a:r>
            <a:r>
              <a:rPr sz="2800" spc="-5" dirty="0">
                <a:solidFill>
                  <a:srgbClr val="FF0000"/>
                </a:solidFill>
                <a:latin typeface="Calibri" panose="020F0502020204030204"/>
                <a:cs typeface="Calibri" panose="020F0502020204030204"/>
              </a:rPr>
              <a:t>of</a:t>
            </a:r>
            <a:r>
              <a:rPr sz="2800" dirty="0">
                <a:solidFill>
                  <a:srgbClr val="FF0000"/>
                </a:solidFill>
                <a:latin typeface="Calibri" panose="020F0502020204030204"/>
                <a:cs typeface="Calibri" panose="020F0502020204030204"/>
              </a:rPr>
              <a:t> </a:t>
            </a:r>
            <a:r>
              <a:rPr sz="2800" spc="-20" dirty="0">
                <a:solidFill>
                  <a:srgbClr val="FF0000"/>
                </a:solidFill>
                <a:latin typeface="Calibri" panose="020F0502020204030204"/>
                <a:cs typeface="Calibri" panose="020F0502020204030204"/>
              </a:rPr>
              <a:t>your</a:t>
            </a:r>
            <a:r>
              <a:rPr sz="2800" spc="20" dirty="0">
                <a:solidFill>
                  <a:srgbClr val="FF0000"/>
                </a:solidFill>
                <a:latin typeface="Calibri" panose="020F0502020204030204"/>
                <a:cs typeface="Calibri" panose="020F0502020204030204"/>
              </a:rPr>
              <a:t> </a:t>
            </a:r>
            <a:r>
              <a:rPr sz="2800" spc="-10" dirty="0">
                <a:solidFill>
                  <a:srgbClr val="FF0000"/>
                </a:solidFill>
                <a:latin typeface="Calibri" panose="020F0502020204030204"/>
                <a:cs typeface="Calibri" panose="020F0502020204030204"/>
              </a:rPr>
              <a:t>emotional</a:t>
            </a:r>
            <a:r>
              <a:rPr sz="2800" spc="5" dirty="0">
                <a:solidFill>
                  <a:srgbClr val="FF0000"/>
                </a:solidFill>
                <a:latin typeface="Calibri" panose="020F0502020204030204"/>
                <a:cs typeface="Calibri" panose="020F0502020204030204"/>
              </a:rPr>
              <a:t> </a:t>
            </a:r>
            <a:r>
              <a:rPr sz="2800" spc="-10" dirty="0">
                <a:solidFill>
                  <a:srgbClr val="FF0000"/>
                </a:solidFill>
                <a:latin typeface="Calibri" panose="020F0502020204030204"/>
                <a:cs typeface="Calibri" panose="020F0502020204030204"/>
              </a:rPr>
              <a:t>health </a:t>
            </a:r>
            <a:r>
              <a:rPr sz="2800" spc="-30" dirty="0">
                <a:latin typeface="Calibri" panose="020F0502020204030204"/>
                <a:cs typeface="Calibri" panose="020F0502020204030204"/>
              </a:rPr>
              <a:t>for</a:t>
            </a:r>
            <a:r>
              <a:rPr sz="2800" spc="-10" dirty="0">
                <a:latin typeface="Calibri" panose="020F0502020204030204"/>
                <a:cs typeface="Calibri" panose="020F0502020204030204"/>
              </a:rPr>
              <a:t> </a:t>
            </a:r>
            <a:r>
              <a:rPr sz="2800" spc="-20" dirty="0">
                <a:latin typeface="Calibri" panose="020F0502020204030204"/>
                <a:cs typeface="Calibri" panose="020F0502020204030204"/>
              </a:rPr>
              <a:t>more</a:t>
            </a:r>
            <a:r>
              <a:rPr sz="2800" spc="5" dirty="0">
                <a:latin typeface="Calibri" panose="020F0502020204030204"/>
                <a:cs typeface="Calibri" panose="020F0502020204030204"/>
              </a:rPr>
              <a:t> </a:t>
            </a:r>
            <a:r>
              <a:rPr sz="2800" spc="-20" dirty="0">
                <a:latin typeface="Calibri" panose="020F0502020204030204"/>
                <a:cs typeface="Calibri" panose="020F0502020204030204"/>
              </a:rPr>
              <a:t>information </a:t>
            </a:r>
            <a:r>
              <a:rPr sz="2800" spc="-620" dirty="0">
                <a:latin typeface="Calibri" panose="020F0502020204030204"/>
                <a:cs typeface="Calibri" panose="020F0502020204030204"/>
              </a:rPr>
              <a:t> </a:t>
            </a:r>
            <a:r>
              <a:rPr sz="2800" spc="-10" dirty="0">
                <a:latin typeface="Calibri" panose="020F0502020204030204"/>
                <a:cs typeface="Calibri" panose="020F0502020204030204"/>
              </a:rPr>
              <a:t>and</a:t>
            </a:r>
            <a:r>
              <a:rPr sz="2800" spc="-20" dirty="0">
                <a:latin typeface="Calibri" panose="020F0502020204030204"/>
                <a:cs typeface="Calibri" panose="020F0502020204030204"/>
              </a:rPr>
              <a:t> resources.</a:t>
            </a:r>
            <a:endParaRPr sz="2800">
              <a:latin typeface="Calibri" panose="020F0502020204030204"/>
              <a:cs typeface="Calibri" panose="020F0502020204030204"/>
            </a:endParaRPr>
          </a:p>
        </p:txBody>
      </p:sp>
      <p:sp>
        <p:nvSpPr>
          <p:cNvPr id="3" name="object 3"/>
          <p:cNvSpPr txBox="1"/>
          <p:nvPr/>
        </p:nvSpPr>
        <p:spPr>
          <a:xfrm>
            <a:off x="30480" y="6585585"/>
            <a:ext cx="9726295" cy="165735"/>
          </a:xfrm>
          <a:prstGeom prst="rect">
            <a:avLst/>
          </a:prstGeom>
        </p:spPr>
        <p:txBody>
          <a:bodyPr vert="horz" wrap="square" lIns="0" tIns="12065" rIns="0" bIns="0" rtlCol="0">
            <a:spAutoFit/>
          </a:bodyPr>
          <a:lstStyle/>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latin typeface="Arial" panose="020B0604020202020204"/>
              <a:cs typeface="Arial" panose="020B060402020202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0421" y="0"/>
            <a:ext cx="4976495" cy="697230"/>
          </a:xfrm>
          <a:prstGeom prst="rect">
            <a:avLst/>
          </a:prstGeom>
        </p:spPr>
        <p:txBody>
          <a:bodyPr vert="horz" wrap="square" lIns="0" tIns="13335" rIns="0" bIns="0" rtlCol="0">
            <a:spAutoFit/>
          </a:bodyPr>
          <a:lstStyle/>
          <a:p>
            <a:pPr marL="12700">
              <a:lnSpc>
                <a:spcPct val="100000"/>
              </a:lnSpc>
              <a:spcBef>
                <a:spcPts val="105"/>
              </a:spcBef>
            </a:pPr>
            <a:r>
              <a:rPr spc="-5" dirty="0"/>
              <a:t>Coping</a:t>
            </a:r>
            <a:r>
              <a:rPr spc="-110" dirty="0"/>
              <a:t> </a:t>
            </a:r>
            <a:r>
              <a:rPr spc="-5" dirty="0"/>
              <a:t>with</a:t>
            </a:r>
            <a:r>
              <a:rPr spc="-65" dirty="0"/>
              <a:t> </a:t>
            </a:r>
            <a:r>
              <a:rPr spc="-5" dirty="0"/>
              <a:t>emotions</a:t>
            </a:r>
            <a:endParaRPr spc="-5" dirty="0"/>
          </a:p>
        </p:txBody>
      </p:sp>
      <p:sp>
        <p:nvSpPr>
          <p:cNvPr id="3" name="object 3"/>
          <p:cNvSpPr txBox="1"/>
          <p:nvPr/>
        </p:nvSpPr>
        <p:spPr>
          <a:xfrm>
            <a:off x="78105" y="820419"/>
            <a:ext cx="9556750" cy="5743575"/>
          </a:xfrm>
          <a:prstGeom prst="rect">
            <a:avLst/>
          </a:prstGeom>
        </p:spPr>
        <p:txBody>
          <a:bodyPr vert="horz" wrap="square" lIns="0" tIns="12065" rIns="0" bIns="0" rtlCol="0">
            <a:spAutoFit/>
          </a:bodyPr>
          <a:lstStyle/>
          <a:p>
            <a:pPr marL="356235" marR="5080" indent="-343535" algn="just">
              <a:lnSpc>
                <a:spcPct val="100000"/>
              </a:lnSpc>
              <a:spcBef>
                <a:spcPts val="95"/>
              </a:spcBef>
              <a:buChar char="•"/>
              <a:tabLst>
                <a:tab pos="356235" algn="l"/>
              </a:tabLst>
            </a:pPr>
            <a:r>
              <a:rPr sz="2800" spc="55" dirty="0">
                <a:latin typeface="Calibri" panose="020F0502020204030204"/>
                <a:cs typeface="Calibri" panose="020F0502020204030204"/>
              </a:rPr>
              <a:t>Some </a:t>
            </a:r>
            <a:r>
              <a:rPr sz="2800" spc="70" dirty="0">
                <a:latin typeface="Calibri" panose="020F0502020204030204"/>
                <a:cs typeface="Calibri" panose="020F0502020204030204"/>
              </a:rPr>
              <a:t>emotions </a:t>
            </a:r>
            <a:r>
              <a:rPr sz="2800" spc="40" dirty="0">
                <a:latin typeface="Calibri" panose="020F0502020204030204"/>
                <a:cs typeface="Calibri" panose="020F0502020204030204"/>
              </a:rPr>
              <a:t>are </a:t>
            </a:r>
            <a:r>
              <a:rPr sz="2800" spc="65" dirty="0">
                <a:solidFill>
                  <a:srgbClr val="FF0000"/>
                </a:solidFill>
                <a:latin typeface="Calibri" panose="020F0502020204030204"/>
                <a:cs typeface="Calibri" panose="020F0502020204030204"/>
              </a:rPr>
              <a:t>positive </a:t>
            </a:r>
            <a:r>
              <a:rPr sz="2800" spc="35" dirty="0">
                <a:latin typeface="Calibri" panose="020F0502020204030204"/>
                <a:cs typeface="Calibri" panose="020F0502020204030204"/>
              </a:rPr>
              <a:t>like </a:t>
            </a:r>
            <a:r>
              <a:rPr sz="2800" spc="70" dirty="0">
                <a:latin typeface="Calibri" panose="020F0502020204030204"/>
                <a:cs typeface="Calibri" panose="020F0502020204030204"/>
              </a:rPr>
              <a:t>happiness, </a:t>
            </a:r>
            <a:r>
              <a:rPr sz="2800" spc="5" dirty="0">
                <a:latin typeface="Calibri" panose="020F0502020204030204"/>
                <a:cs typeface="Calibri" panose="020F0502020204030204"/>
              </a:rPr>
              <a:t>joy, </a:t>
            </a:r>
            <a:r>
              <a:rPr sz="2800" spc="55" dirty="0">
                <a:latin typeface="Calibri" panose="020F0502020204030204"/>
                <a:cs typeface="Calibri" panose="020F0502020204030204"/>
              </a:rPr>
              <a:t>excitement, </a:t>
            </a:r>
            <a:r>
              <a:rPr sz="2800" spc="60" dirty="0">
                <a:latin typeface="Calibri" panose="020F0502020204030204"/>
                <a:cs typeface="Calibri" panose="020F0502020204030204"/>
              </a:rPr>
              <a:t> gratitude, </a:t>
            </a:r>
            <a:r>
              <a:rPr sz="2800" spc="50" dirty="0">
                <a:latin typeface="Calibri" panose="020F0502020204030204"/>
                <a:cs typeface="Calibri" panose="020F0502020204030204"/>
              </a:rPr>
              <a:t>love, and </a:t>
            </a:r>
            <a:r>
              <a:rPr sz="2800" spc="55" dirty="0">
                <a:latin typeface="Calibri" panose="020F0502020204030204"/>
                <a:cs typeface="Calibri" panose="020F0502020204030204"/>
              </a:rPr>
              <a:t>contentment. </a:t>
            </a:r>
            <a:r>
              <a:rPr sz="2800" spc="50" dirty="0">
                <a:latin typeface="Calibri" panose="020F0502020204030204"/>
                <a:cs typeface="Calibri" panose="020F0502020204030204"/>
              </a:rPr>
              <a:t>They </a:t>
            </a:r>
            <a:r>
              <a:rPr sz="2800" spc="30" dirty="0">
                <a:latin typeface="Calibri" panose="020F0502020204030204"/>
                <a:cs typeface="Calibri" panose="020F0502020204030204"/>
              </a:rPr>
              <a:t>make </a:t>
            </a:r>
            <a:r>
              <a:rPr sz="2800" spc="35" dirty="0">
                <a:latin typeface="Calibri" panose="020F0502020204030204"/>
                <a:cs typeface="Calibri" panose="020F0502020204030204"/>
              </a:rPr>
              <a:t>you feel </a:t>
            </a:r>
            <a:r>
              <a:rPr sz="2800" spc="55" dirty="0">
                <a:latin typeface="Calibri" panose="020F0502020204030204"/>
                <a:cs typeface="Calibri" panose="020F0502020204030204"/>
              </a:rPr>
              <a:t>good. </a:t>
            </a:r>
            <a:r>
              <a:rPr sz="2800" spc="60" dirty="0">
                <a:latin typeface="Calibri" panose="020F0502020204030204"/>
                <a:cs typeface="Calibri" panose="020F0502020204030204"/>
              </a:rPr>
              <a:t> </a:t>
            </a:r>
            <a:r>
              <a:rPr sz="2800" spc="10" dirty="0">
                <a:latin typeface="Calibri" panose="020F0502020204030204"/>
                <a:cs typeface="Calibri" panose="020F0502020204030204"/>
              </a:rPr>
              <a:t>Negative </a:t>
            </a:r>
            <a:r>
              <a:rPr sz="2800" spc="25" dirty="0">
                <a:latin typeface="Calibri" panose="020F0502020204030204"/>
                <a:cs typeface="Calibri" panose="020F0502020204030204"/>
              </a:rPr>
              <a:t>emotions </a:t>
            </a:r>
            <a:r>
              <a:rPr sz="2800" spc="-5" dirty="0">
                <a:latin typeface="Calibri" panose="020F0502020204030204"/>
                <a:cs typeface="Calibri" panose="020F0502020204030204"/>
              </a:rPr>
              <a:t>— </a:t>
            </a:r>
            <a:r>
              <a:rPr sz="2800" dirty="0">
                <a:latin typeface="Calibri" panose="020F0502020204030204"/>
                <a:cs typeface="Calibri" panose="020F0502020204030204"/>
              </a:rPr>
              <a:t>like </a:t>
            </a:r>
            <a:r>
              <a:rPr sz="2800" spc="30" dirty="0">
                <a:latin typeface="Calibri" panose="020F0502020204030204"/>
                <a:cs typeface="Calibri" panose="020F0502020204030204"/>
              </a:rPr>
              <a:t>sadness, </a:t>
            </a:r>
            <a:r>
              <a:rPr sz="2800" spc="-15" dirty="0">
                <a:latin typeface="Calibri" panose="020F0502020204030204"/>
                <a:cs typeface="Calibri" panose="020F0502020204030204"/>
              </a:rPr>
              <a:t>anger, </a:t>
            </a:r>
            <a:r>
              <a:rPr sz="2800" spc="30" dirty="0">
                <a:latin typeface="Calibri" panose="020F0502020204030204"/>
                <a:cs typeface="Calibri" panose="020F0502020204030204"/>
              </a:rPr>
              <a:t>loneliness, </a:t>
            </a:r>
            <a:r>
              <a:rPr sz="2800" dirty="0">
                <a:latin typeface="Calibri" panose="020F0502020204030204"/>
                <a:cs typeface="Calibri" panose="020F0502020204030204"/>
              </a:rPr>
              <a:t>jealousy, </a:t>
            </a:r>
            <a:r>
              <a:rPr sz="2800" spc="5" dirty="0">
                <a:latin typeface="Calibri" panose="020F0502020204030204"/>
                <a:cs typeface="Calibri" panose="020F0502020204030204"/>
              </a:rPr>
              <a:t> </a:t>
            </a:r>
            <a:r>
              <a:rPr sz="2800" spc="10" dirty="0">
                <a:latin typeface="Calibri" panose="020F0502020204030204"/>
                <a:cs typeface="Calibri" panose="020F0502020204030204"/>
              </a:rPr>
              <a:t>fear </a:t>
            </a:r>
            <a:r>
              <a:rPr sz="2800" spc="-5" dirty="0">
                <a:latin typeface="Calibri" panose="020F0502020204030204"/>
                <a:cs typeface="Calibri" panose="020F0502020204030204"/>
              </a:rPr>
              <a:t>— </a:t>
            </a:r>
            <a:r>
              <a:rPr sz="2800" spc="20" dirty="0">
                <a:latin typeface="Calibri" panose="020F0502020204030204"/>
                <a:cs typeface="Calibri" panose="020F0502020204030204"/>
              </a:rPr>
              <a:t>can </a:t>
            </a:r>
            <a:r>
              <a:rPr sz="2800" spc="15" dirty="0">
                <a:latin typeface="Calibri" panose="020F0502020204030204"/>
                <a:cs typeface="Calibri" panose="020F0502020204030204"/>
              </a:rPr>
              <a:t>be </a:t>
            </a:r>
            <a:r>
              <a:rPr sz="2800" spc="30" dirty="0">
                <a:latin typeface="Calibri" panose="020F0502020204030204"/>
                <a:cs typeface="Calibri" panose="020F0502020204030204"/>
              </a:rPr>
              <a:t>difficult, </a:t>
            </a:r>
            <a:r>
              <a:rPr sz="2800" spc="20" dirty="0">
                <a:latin typeface="Calibri" panose="020F0502020204030204"/>
                <a:cs typeface="Calibri" panose="020F0502020204030204"/>
              </a:rPr>
              <a:t>even </a:t>
            </a:r>
            <a:r>
              <a:rPr sz="2800" spc="30" dirty="0">
                <a:latin typeface="Calibri" panose="020F0502020204030204"/>
                <a:cs typeface="Calibri" panose="020F0502020204030204"/>
              </a:rPr>
              <a:t>painful</a:t>
            </a:r>
            <a:r>
              <a:rPr sz="2800" spc="35" dirty="0">
                <a:latin typeface="Calibri" panose="020F0502020204030204"/>
                <a:cs typeface="Calibri" panose="020F0502020204030204"/>
              </a:rPr>
              <a:t> </a:t>
            </a:r>
            <a:r>
              <a:rPr sz="2800" spc="5" dirty="0">
                <a:latin typeface="Calibri" panose="020F0502020204030204"/>
                <a:cs typeface="Calibri" panose="020F0502020204030204"/>
              </a:rPr>
              <a:t>at </a:t>
            </a:r>
            <a:r>
              <a:rPr sz="2800" spc="30" dirty="0">
                <a:latin typeface="Calibri" panose="020F0502020204030204"/>
                <a:cs typeface="Calibri" panose="020F0502020204030204"/>
              </a:rPr>
              <a:t>times </a:t>
            </a:r>
            <a:r>
              <a:rPr sz="2800" spc="35" dirty="0">
                <a:latin typeface="Calibri" panose="020F0502020204030204"/>
                <a:cs typeface="Calibri" panose="020F0502020204030204"/>
              </a:rPr>
              <a:t>especially when </a:t>
            </a:r>
            <a:r>
              <a:rPr sz="2800" spc="40" dirty="0">
                <a:latin typeface="Calibri" panose="020F0502020204030204"/>
                <a:cs typeface="Calibri" panose="020F0502020204030204"/>
              </a:rPr>
              <a:t> </a:t>
            </a:r>
            <a:r>
              <a:rPr sz="2800" spc="-10" dirty="0">
                <a:latin typeface="Calibri" panose="020F0502020204030204"/>
                <a:cs typeface="Calibri" panose="020F0502020204030204"/>
              </a:rPr>
              <a:t>we </a:t>
            </a:r>
            <a:r>
              <a:rPr sz="2800" spc="-15" dirty="0">
                <a:latin typeface="Calibri" panose="020F0502020204030204"/>
                <a:cs typeface="Calibri" panose="020F0502020204030204"/>
              </a:rPr>
              <a:t>feel </a:t>
            </a:r>
            <a:r>
              <a:rPr sz="2800" spc="-5" dirty="0">
                <a:latin typeface="Calibri" panose="020F0502020204030204"/>
                <a:cs typeface="Calibri" panose="020F0502020204030204"/>
              </a:rPr>
              <a:t>a negative </a:t>
            </a:r>
            <a:r>
              <a:rPr sz="2800" spc="5" dirty="0">
                <a:latin typeface="Calibri" panose="020F0502020204030204"/>
                <a:cs typeface="Calibri" panose="020F0502020204030204"/>
              </a:rPr>
              <a:t>emotion </a:t>
            </a:r>
            <a:r>
              <a:rPr sz="2800" dirty="0">
                <a:latin typeface="Calibri" panose="020F0502020204030204"/>
                <a:cs typeface="Calibri" panose="020F0502020204030204"/>
              </a:rPr>
              <a:t>too often, too </a:t>
            </a:r>
            <a:r>
              <a:rPr sz="2800" spc="-20" dirty="0">
                <a:latin typeface="Calibri" panose="020F0502020204030204"/>
                <a:cs typeface="Calibri" panose="020F0502020204030204"/>
              </a:rPr>
              <a:t>strongly, </a:t>
            </a:r>
            <a:r>
              <a:rPr sz="2800" spc="5" dirty="0">
                <a:latin typeface="Calibri" panose="020F0502020204030204"/>
                <a:cs typeface="Calibri" panose="020F0502020204030204"/>
              </a:rPr>
              <a:t>or </a:t>
            </a:r>
            <a:r>
              <a:rPr sz="2800" spc="-5" dirty="0">
                <a:latin typeface="Calibri" panose="020F0502020204030204"/>
                <a:cs typeface="Calibri" panose="020F0502020204030204"/>
              </a:rPr>
              <a:t>we </a:t>
            </a:r>
            <a:r>
              <a:rPr sz="2800" spc="5" dirty="0">
                <a:latin typeface="Calibri" panose="020F0502020204030204"/>
                <a:cs typeface="Calibri" panose="020F0502020204030204"/>
              </a:rPr>
              <a:t>dwell </a:t>
            </a:r>
            <a:r>
              <a:rPr sz="2800" spc="10" dirty="0">
                <a:latin typeface="Calibri" panose="020F0502020204030204"/>
                <a:cs typeface="Calibri" panose="020F0502020204030204"/>
              </a:rPr>
              <a:t> </a:t>
            </a:r>
            <a:r>
              <a:rPr sz="2800" spc="-10" dirty="0">
                <a:latin typeface="Calibri" panose="020F0502020204030204"/>
                <a:cs typeface="Calibri" panose="020F0502020204030204"/>
              </a:rPr>
              <a:t>on</a:t>
            </a:r>
            <a:r>
              <a:rPr sz="2800" spc="-20" dirty="0">
                <a:latin typeface="Calibri" panose="020F0502020204030204"/>
                <a:cs typeface="Calibri" panose="020F0502020204030204"/>
              </a:rPr>
              <a:t> </a:t>
            </a:r>
            <a:r>
              <a:rPr sz="2800" spc="-10" dirty="0">
                <a:latin typeface="Calibri" panose="020F0502020204030204"/>
                <a:cs typeface="Calibri" panose="020F0502020204030204"/>
              </a:rPr>
              <a:t>it</a:t>
            </a:r>
            <a:r>
              <a:rPr sz="2800" spc="-5" dirty="0">
                <a:latin typeface="Calibri" panose="020F0502020204030204"/>
                <a:cs typeface="Calibri" panose="020F0502020204030204"/>
              </a:rPr>
              <a:t> </a:t>
            </a:r>
            <a:r>
              <a:rPr sz="2800" spc="-20" dirty="0">
                <a:latin typeface="Calibri" panose="020F0502020204030204"/>
                <a:cs typeface="Calibri" panose="020F0502020204030204"/>
              </a:rPr>
              <a:t>too</a:t>
            </a:r>
            <a:r>
              <a:rPr sz="2800" spc="-5" dirty="0">
                <a:latin typeface="Calibri" panose="020F0502020204030204"/>
                <a:cs typeface="Calibri" panose="020F0502020204030204"/>
              </a:rPr>
              <a:t> </a:t>
            </a:r>
            <a:r>
              <a:rPr sz="2800" spc="-10" dirty="0">
                <a:latin typeface="Calibri" panose="020F0502020204030204"/>
                <a:cs typeface="Calibri" panose="020F0502020204030204"/>
              </a:rPr>
              <a:t>long.</a:t>
            </a:r>
            <a:endParaRPr sz="2800">
              <a:latin typeface="Calibri" panose="020F0502020204030204"/>
              <a:cs typeface="Calibri" panose="020F0502020204030204"/>
            </a:endParaRPr>
          </a:p>
          <a:p>
            <a:pPr marL="356870" marR="5080" indent="-343535" algn="just">
              <a:lnSpc>
                <a:spcPct val="100000"/>
              </a:lnSpc>
              <a:spcBef>
                <a:spcPts val="675"/>
              </a:spcBef>
              <a:buChar char="•"/>
              <a:tabLst>
                <a:tab pos="356870" algn="l"/>
              </a:tabLst>
            </a:pPr>
            <a:r>
              <a:rPr sz="2800" spc="30" dirty="0">
                <a:latin typeface="Calibri" panose="020F0502020204030204"/>
                <a:cs typeface="Calibri" panose="020F0502020204030204"/>
              </a:rPr>
              <a:t>Examples </a:t>
            </a:r>
            <a:r>
              <a:rPr sz="2800" spc="20" dirty="0">
                <a:latin typeface="Calibri" panose="020F0502020204030204"/>
                <a:cs typeface="Calibri" panose="020F0502020204030204"/>
              </a:rPr>
              <a:t>of </a:t>
            </a:r>
            <a:r>
              <a:rPr sz="2800" spc="30" dirty="0">
                <a:latin typeface="Calibri" panose="020F0502020204030204"/>
                <a:cs typeface="Calibri" panose="020F0502020204030204"/>
              </a:rPr>
              <a:t>some </a:t>
            </a:r>
            <a:r>
              <a:rPr sz="2800" spc="20" dirty="0">
                <a:latin typeface="Calibri" panose="020F0502020204030204"/>
                <a:cs typeface="Calibri" panose="020F0502020204030204"/>
              </a:rPr>
              <a:t>of </a:t>
            </a:r>
            <a:r>
              <a:rPr sz="2800" spc="30" dirty="0">
                <a:latin typeface="Calibri" panose="020F0502020204030204"/>
                <a:cs typeface="Calibri" panose="020F0502020204030204"/>
              </a:rPr>
              <a:t>these </a:t>
            </a:r>
            <a:r>
              <a:rPr sz="2800" spc="20" dirty="0">
                <a:solidFill>
                  <a:srgbClr val="FF0000"/>
                </a:solidFill>
                <a:latin typeface="Calibri" panose="020F0502020204030204"/>
                <a:cs typeface="Calibri" panose="020F0502020204030204"/>
              </a:rPr>
              <a:t>negative </a:t>
            </a:r>
            <a:r>
              <a:rPr sz="2800" spc="35" dirty="0">
                <a:latin typeface="Calibri" panose="020F0502020204030204"/>
                <a:cs typeface="Calibri" panose="020F0502020204030204"/>
              </a:rPr>
              <a:t>emotions include- </a:t>
            </a:r>
            <a:r>
              <a:rPr sz="2800" spc="-5" dirty="0">
                <a:latin typeface="Calibri" panose="020F0502020204030204"/>
                <a:cs typeface="Calibri" panose="020F0502020204030204"/>
              </a:rPr>
              <a:t>Anger, </a:t>
            </a:r>
            <a:r>
              <a:rPr sz="2800" dirty="0">
                <a:latin typeface="Calibri" panose="020F0502020204030204"/>
                <a:cs typeface="Calibri" panose="020F0502020204030204"/>
              </a:rPr>
              <a:t> </a:t>
            </a:r>
            <a:r>
              <a:rPr sz="2800" spc="55" dirty="0">
                <a:latin typeface="Calibri" panose="020F0502020204030204"/>
                <a:cs typeface="Calibri" panose="020F0502020204030204"/>
              </a:rPr>
              <a:t>emptiness. </a:t>
            </a:r>
            <a:r>
              <a:rPr sz="2800" spc="50" dirty="0">
                <a:latin typeface="Calibri" panose="020F0502020204030204"/>
                <a:cs typeface="Calibri" panose="020F0502020204030204"/>
              </a:rPr>
              <a:t>Frustration, </a:t>
            </a:r>
            <a:r>
              <a:rPr sz="2800" spc="40" dirty="0">
                <a:latin typeface="Calibri" panose="020F0502020204030204"/>
                <a:cs typeface="Calibri" panose="020F0502020204030204"/>
              </a:rPr>
              <a:t>inadequacy. </a:t>
            </a:r>
            <a:r>
              <a:rPr sz="2800" spc="60" dirty="0">
                <a:latin typeface="Calibri" panose="020F0502020204030204"/>
                <a:cs typeface="Calibri" panose="020F0502020204030204"/>
              </a:rPr>
              <a:t>helplessness, </a:t>
            </a:r>
            <a:r>
              <a:rPr sz="2800" spc="-5" dirty="0">
                <a:latin typeface="Calibri" panose="020F0502020204030204"/>
                <a:cs typeface="Calibri" panose="020F0502020204030204"/>
              </a:rPr>
              <a:t>fear, </a:t>
            </a:r>
            <a:r>
              <a:rPr sz="2800" spc="55" dirty="0">
                <a:latin typeface="Calibri" panose="020F0502020204030204"/>
                <a:cs typeface="Calibri" panose="020F0502020204030204"/>
              </a:rPr>
              <a:t>guilt, </a:t>
            </a:r>
            <a:r>
              <a:rPr sz="2800" spc="60" dirty="0">
                <a:latin typeface="Calibri" panose="020F0502020204030204"/>
                <a:cs typeface="Calibri" panose="020F0502020204030204"/>
              </a:rPr>
              <a:t> </a:t>
            </a:r>
            <a:r>
              <a:rPr sz="2800" spc="95" dirty="0">
                <a:latin typeface="Calibri" panose="020F0502020204030204"/>
                <a:cs typeface="Calibri" panose="020F0502020204030204"/>
              </a:rPr>
              <a:t>loneliness, depression, </a:t>
            </a:r>
            <a:r>
              <a:rPr sz="2800" spc="100" dirty="0">
                <a:latin typeface="Calibri" panose="020F0502020204030204"/>
                <a:cs typeface="Calibri" panose="020F0502020204030204"/>
              </a:rPr>
              <a:t>overwhelmed, </a:t>
            </a:r>
            <a:r>
              <a:rPr sz="2800" spc="90" dirty="0">
                <a:latin typeface="Calibri" panose="020F0502020204030204"/>
                <a:cs typeface="Calibri" panose="020F0502020204030204"/>
              </a:rPr>
              <a:t>resentment, </a:t>
            </a:r>
            <a:r>
              <a:rPr sz="2800" spc="85" dirty="0">
                <a:latin typeface="Calibri" panose="020F0502020204030204"/>
                <a:cs typeface="Calibri" panose="020F0502020204030204"/>
              </a:rPr>
              <a:t>failure, </a:t>
            </a:r>
            <a:r>
              <a:rPr sz="2800" spc="90" dirty="0">
                <a:latin typeface="Calibri" panose="020F0502020204030204"/>
                <a:cs typeface="Calibri" panose="020F0502020204030204"/>
              </a:rPr>
              <a:t> </a:t>
            </a:r>
            <a:r>
              <a:rPr sz="2800" spc="-10" dirty="0">
                <a:latin typeface="Calibri" panose="020F0502020204030204"/>
                <a:cs typeface="Calibri" panose="020F0502020204030204"/>
              </a:rPr>
              <a:t>sadness,</a:t>
            </a:r>
            <a:r>
              <a:rPr sz="2800" dirty="0">
                <a:latin typeface="Calibri" panose="020F0502020204030204"/>
                <a:cs typeface="Calibri" panose="020F0502020204030204"/>
              </a:rPr>
              <a:t> </a:t>
            </a:r>
            <a:r>
              <a:rPr sz="2800" spc="-35" dirty="0">
                <a:latin typeface="Calibri" panose="020F0502020204030204"/>
                <a:cs typeface="Calibri" panose="020F0502020204030204"/>
              </a:rPr>
              <a:t>jealousy.</a:t>
            </a:r>
            <a:endParaRPr sz="2800">
              <a:latin typeface="Calibri" panose="020F0502020204030204"/>
              <a:cs typeface="Calibri" panose="020F0502020204030204"/>
            </a:endParaRPr>
          </a:p>
          <a:p>
            <a:pPr marL="356870" marR="5080" indent="-343535" algn="just">
              <a:lnSpc>
                <a:spcPct val="100000"/>
              </a:lnSpc>
              <a:spcBef>
                <a:spcPts val="675"/>
              </a:spcBef>
              <a:buChar char="•"/>
              <a:tabLst>
                <a:tab pos="356870" algn="l"/>
              </a:tabLst>
            </a:pPr>
            <a:r>
              <a:rPr sz="2800" spc="70" dirty="0">
                <a:latin typeface="Calibri" panose="020F0502020204030204"/>
                <a:cs typeface="Calibri" panose="020F0502020204030204"/>
              </a:rPr>
              <a:t>Negative </a:t>
            </a:r>
            <a:r>
              <a:rPr sz="2800" spc="85" dirty="0">
                <a:latin typeface="Calibri" panose="020F0502020204030204"/>
                <a:cs typeface="Calibri" panose="020F0502020204030204"/>
              </a:rPr>
              <a:t>emotions </a:t>
            </a:r>
            <a:r>
              <a:rPr sz="2800" spc="50" dirty="0">
                <a:latin typeface="Calibri" panose="020F0502020204030204"/>
                <a:cs typeface="Calibri" panose="020F0502020204030204"/>
              </a:rPr>
              <a:t>are </a:t>
            </a:r>
            <a:r>
              <a:rPr sz="2800" spc="85" dirty="0">
                <a:latin typeface="Calibri" panose="020F0502020204030204"/>
                <a:cs typeface="Calibri" panose="020F0502020204030204"/>
              </a:rPr>
              <a:t>impossible </a:t>
            </a:r>
            <a:r>
              <a:rPr sz="2800" spc="30" dirty="0">
                <a:latin typeface="Calibri" panose="020F0502020204030204"/>
                <a:cs typeface="Calibri" panose="020F0502020204030204"/>
              </a:rPr>
              <a:t>to </a:t>
            </a:r>
            <a:r>
              <a:rPr sz="2800" spc="70" dirty="0">
                <a:latin typeface="Calibri" panose="020F0502020204030204"/>
                <a:cs typeface="Calibri" panose="020F0502020204030204"/>
              </a:rPr>
              <a:t>avoid. Everyone</a:t>
            </a:r>
            <a:r>
              <a:rPr sz="2800" spc="75" dirty="0">
                <a:latin typeface="Calibri" panose="020F0502020204030204"/>
                <a:cs typeface="Calibri" panose="020F0502020204030204"/>
              </a:rPr>
              <a:t> </a:t>
            </a:r>
            <a:r>
              <a:rPr sz="2800" spc="60" dirty="0">
                <a:latin typeface="Calibri" panose="020F0502020204030204"/>
                <a:cs typeface="Calibri" panose="020F0502020204030204"/>
              </a:rPr>
              <a:t>feels </a:t>
            </a:r>
            <a:r>
              <a:rPr sz="2800" spc="65" dirty="0">
                <a:latin typeface="Calibri" panose="020F0502020204030204"/>
                <a:cs typeface="Calibri" panose="020F0502020204030204"/>
              </a:rPr>
              <a:t> them </a:t>
            </a:r>
            <a:r>
              <a:rPr sz="2800" spc="55" dirty="0">
                <a:latin typeface="Calibri" panose="020F0502020204030204"/>
                <a:cs typeface="Calibri" panose="020F0502020204030204"/>
              </a:rPr>
              <a:t>from </a:t>
            </a:r>
            <a:r>
              <a:rPr sz="2800" spc="65" dirty="0">
                <a:latin typeface="Calibri" panose="020F0502020204030204"/>
                <a:cs typeface="Calibri" panose="020F0502020204030204"/>
              </a:rPr>
              <a:t>time </a:t>
            </a:r>
            <a:r>
              <a:rPr sz="2800" spc="30" dirty="0">
                <a:latin typeface="Calibri" panose="020F0502020204030204"/>
                <a:cs typeface="Calibri" panose="020F0502020204030204"/>
              </a:rPr>
              <a:t>to </a:t>
            </a:r>
            <a:r>
              <a:rPr sz="2800" spc="70" dirty="0">
                <a:latin typeface="Calibri" panose="020F0502020204030204"/>
                <a:cs typeface="Calibri" panose="020F0502020204030204"/>
              </a:rPr>
              <a:t>time.</a:t>
            </a:r>
            <a:r>
              <a:rPr sz="2800" spc="75" dirty="0">
                <a:latin typeface="Calibri" panose="020F0502020204030204"/>
                <a:cs typeface="Calibri" panose="020F0502020204030204"/>
              </a:rPr>
              <a:t> </a:t>
            </a:r>
            <a:r>
              <a:rPr sz="2800" spc="60" dirty="0">
                <a:latin typeface="Calibri" panose="020F0502020204030204"/>
                <a:cs typeface="Calibri" panose="020F0502020204030204"/>
              </a:rPr>
              <a:t>They </a:t>
            </a:r>
            <a:r>
              <a:rPr sz="2800" spc="40" dirty="0">
                <a:latin typeface="Calibri" panose="020F0502020204030204"/>
                <a:cs typeface="Calibri" panose="020F0502020204030204"/>
              </a:rPr>
              <a:t>may </a:t>
            </a:r>
            <a:r>
              <a:rPr sz="2800" spc="45" dirty="0">
                <a:latin typeface="Calibri" panose="020F0502020204030204"/>
                <a:cs typeface="Calibri" panose="020F0502020204030204"/>
              </a:rPr>
              <a:t>be </a:t>
            </a:r>
            <a:r>
              <a:rPr sz="2800" spc="75" dirty="0">
                <a:latin typeface="Calibri" panose="020F0502020204030204"/>
                <a:cs typeface="Calibri" panose="020F0502020204030204"/>
              </a:rPr>
              <a:t>difficult,</a:t>
            </a:r>
            <a:r>
              <a:rPr sz="2800" spc="80" dirty="0">
                <a:latin typeface="Calibri" panose="020F0502020204030204"/>
                <a:cs typeface="Calibri" panose="020F0502020204030204"/>
              </a:rPr>
              <a:t> </a:t>
            </a:r>
            <a:r>
              <a:rPr sz="2800" spc="60" dirty="0">
                <a:latin typeface="Calibri" panose="020F0502020204030204"/>
                <a:cs typeface="Calibri" panose="020F0502020204030204"/>
              </a:rPr>
              <a:t>but </a:t>
            </a:r>
            <a:r>
              <a:rPr sz="2800" spc="30" dirty="0">
                <a:latin typeface="Calibri" panose="020F0502020204030204"/>
                <a:cs typeface="Calibri" panose="020F0502020204030204"/>
              </a:rPr>
              <a:t>we </a:t>
            </a:r>
            <a:r>
              <a:rPr sz="2800" spc="55" dirty="0">
                <a:latin typeface="Calibri" panose="020F0502020204030204"/>
                <a:cs typeface="Calibri" panose="020F0502020204030204"/>
              </a:rPr>
              <a:t>can </a:t>
            </a:r>
            <a:r>
              <a:rPr sz="2800" spc="60" dirty="0">
                <a:latin typeface="Calibri" panose="020F0502020204030204"/>
                <a:cs typeface="Calibri" panose="020F0502020204030204"/>
              </a:rPr>
              <a:t> </a:t>
            </a:r>
            <a:r>
              <a:rPr sz="2800" spc="-10" dirty="0">
                <a:latin typeface="Calibri" panose="020F0502020204030204"/>
                <a:cs typeface="Calibri" panose="020F0502020204030204"/>
              </a:rPr>
              <a:t>learn</a:t>
            </a:r>
            <a:r>
              <a:rPr sz="2800" spc="-30" dirty="0">
                <a:latin typeface="Calibri" panose="020F0502020204030204"/>
                <a:cs typeface="Calibri" panose="020F0502020204030204"/>
              </a:rPr>
              <a:t> </a:t>
            </a:r>
            <a:r>
              <a:rPr sz="2800" spc="-20" dirty="0">
                <a:latin typeface="Calibri" panose="020F0502020204030204"/>
                <a:cs typeface="Calibri" panose="020F0502020204030204"/>
              </a:rPr>
              <a:t>to</a:t>
            </a:r>
            <a:r>
              <a:rPr sz="2800" spc="5" dirty="0">
                <a:latin typeface="Calibri" panose="020F0502020204030204"/>
                <a:cs typeface="Calibri" panose="020F0502020204030204"/>
              </a:rPr>
              <a:t> </a:t>
            </a:r>
            <a:r>
              <a:rPr sz="2800" spc="-15" dirty="0">
                <a:latin typeface="Calibri" panose="020F0502020204030204"/>
                <a:cs typeface="Calibri" panose="020F0502020204030204"/>
              </a:rPr>
              <a:t>handle</a:t>
            </a:r>
            <a:r>
              <a:rPr sz="2800" spc="20" dirty="0">
                <a:latin typeface="Calibri" panose="020F0502020204030204"/>
                <a:cs typeface="Calibri" panose="020F0502020204030204"/>
              </a:rPr>
              <a:t> </a:t>
            </a:r>
            <a:r>
              <a:rPr sz="2800" spc="-10" dirty="0">
                <a:latin typeface="Calibri" panose="020F0502020204030204"/>
                <a:cs typeface="Calibri" panose="020F0502020204030204"/>
              </a:rPr>
              <a:t>them.</a:t>
            </a:r>
            <a:endParaRPr sz="2800">
              <a:latin typeface="Calibri" panose="020F0502020204030204"/>
              <a:cs typeface="Calibri" panose="020F050202020403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0504" y="942339"/>
            <a:ext cx="9322435" cy="4025265"/>
          </a:xfrm>
          <a:prstGeom prst="rect">
            <a:avLst/>
          </a:prstGeom>
        </p:spPr>
        <p:txBody>
          <a:bodyPr vert="horz" wrap="square" lIns="0" tIns="12065" rIns="0" bIns="0" rtlCol="0">
            <a:spAutoFit/>
          </a:bodyPr>
          <a:lstStyle/>
          <a:p>
            <a:pPr marL="13335">
              <a:lnSpc>
                <a:spcPct val="100000"/>
              </a:lnSpc>
              <a:spcBef>
                <a:spcPts val="95"/>
              </a:spcBef>
            </a:pPr>
            <a:r>
              <a:rPr sz="2800" spc="-25" dirty="0">
                <a:latin typeface="Calibri" panose="020F0502020204030204"/>
                <a:cs typeface="Calibri" panose="020F0502020204030204"/>
              </a:rPr>
              <a:t>Steps</a:t>
            </a:r>
            <a:r>
              <a:rPr sz="2800" spc="10" dirty="0">
                <a:latin typeface="Calibri" panose="020F0502020204030204"/>
                <a:cs typeface="Calibri" panose="020F0502020204030204"/>
              </a:rPr>
              <a:t> </a:t>
            </a:r>
            <a:r>
              <a:rPr sz="2800" spc="-15" dirty="0">
                <a:latin typeface="Calibri" panose="020F0502020204030204"/>
                <a:cs typeface="Calibri" panose="020F0502020204030204"/>
              </a:rPr>
              <a:t>that</a:t>
            </a:r>
            <a:r>
              <a:rPr sz="2800" spc="5" dirty="0">
                <a:latin typeface="Calibri" panose="020F0502020204030204"/>
                <a:cs typeface="Calibri" panose="020F0502020204030204"/>
              </a:rPr>
              <a:t> </a:t>
            </a:r>
            <a:r>
              <a:rPr sz="2800" spc="-15" dirty="0">
                <a:latin typeface="Calibri" panose="020F0502020204030204"/>
                <a:cs typeface="Calibri" panose="020F0502020204030204"/>
              </a:rPr>
              <a:t>can</a:t>
            </a:r>
            <a:r>
              <a:rPr sz="2800" spc="15" dirty="0">
                <a:latin typeface="Calibri" panose="020F0502020204030204"/>
                <a:cs typeface="Calibri" panose="020F0502020204030204"/>
              </a:rPr>
              <a:t> </a:t>
            </a:r>
            <a:r>
              <a:rPr sz="2800" spc="-10" dirty="0">
                <a:latin typeface="Calibri" panose="020F0502020204030204"/>
                <a:cs typeface="Calibri" panose="020F0502020204030204"/>
              </a:rPr>
              <a:t>help</a:t>
            </a:r>
            <a:r>
              <a:rPr sz="2800" spc="25" dirty="0">
                <a:latin typeface="Calibri" panose="020F0502020204030204"/>
                <a:cs typeface="Calibri" panose="020F0502020204030204"/>
              </a:rPr>
              <a:t> </a:t>
            </a:r>
            <a:r>
              <a:rPr sz="2800" spc="-20" dirty="0">
                <a:latin typeface="Calibri" panose="020F0502020204030204"/>
                <a:cs typeface="Calibri" panose="020F0502020204030204"/>
              </a:rPr>
              <a:t>you</a:t>
            </a:r>
            <a:r>
              <a:rPr sz="2800" spc="10" dirty="0">
                <a:latin typeface="Calibri" panose="020F0502020204030204"/>
                <a:cs typeface="Calibri" panose="020F0502020204030204"/>
              </a:rPr>
              <a:t> </a:t>
            </a:r>
            <a:r>
              <a:rPr sz="2800" spc="-15" dirty="0">
                <a:latin typeface="Calibri" panose="020F0502020204030204"/>
                <a:cs typeface="Calibri" panose="020F0502020204030204"/>
              </a:rPr>
              <a:t>handle</a:t>
            </a:r>
            <a:r>
              <a:rPr sz="2800" spc="30" dirty="0">
                <a:latin typeface="Calibri" panose="020F0502020204030204"/>
                <a:cs typeface="Calibri" panose="020F0502020204030204"/>
              </a:rPr>
              <a:t> </a:t>
            </a:r>
            <a:r>
              <a:rPr sz="2800" spc="-25" dirty="0">
                <a:latin typeface="Calibri" panose="020F0502020204030204"/>
                <a:cs typeface="Calibri" panose="020F0502020204030204"/>
              </a:rPr>
              <a:t>negative</a:t>
            </a:r>
            <a:r>
              <a:rPr sz="2800" spc="10" dirty="0">
                <a:latin typeface="Calibri" panose="020F0502020204030204"/>
                <a:cs typeface="Calibri" panose="020F0502020204030204"/>
              </a:rPr>
              <a:t> </a:t>
            </a:r>
            <a:r>
              <a:rPr sz="2800" spc="-15" dirty="0">
                <a:latin typeface="Calibri" panose="020F0502020204030204"/>
                <a:cs typeface="Calibri" panose="020F0502020204030204"/>
              </a:rPr>
              <a:t>emotions-</a:t>
            </a:r>
            <a:endParaRPr sz="2800">
              <a:latin typeface="Calibri" panose="020F0502020204030204"/>
              <a:cs typeface="Calibri" panose="020F0502020204030204"/>
            </a:endParaRPr>
          </a:p>
          <a:p>
            <a:pPr>
              <a:lnSpc>
                <a:spcPct val="100000"/>
              </a:lnSpc>
              <a:spcBef>
                <a:spcPts val="40"/>
              </a:spcBef>
            </a:pPr>
            <a:endParaRPr sz="3750">
              <a:latin typeface="Calibri" panose="020F0502020204030204"/>
              <a:cs typeface="Calibri" panose="020F0502020204030204"/>
            </a:endParaRPr>
          </a:p>
          <a:p>
            <a:pPr marL="355600" marR="5080" indent="-342900">
              <a:lnSpc>
                <a:spcPct val="100000"/>
              </a:lnSpc>
              <a:buFont typeface="Calibri" panose="020F0502020204030204"/>
              <a:buChar char="•"/>
              <a:tabLst>
                <a:tab pos="354965" algn="l"/>
                <a:tab pos="355600" algn="l"/>
              </a:tabLst>
            </a:pPr>
            <a:r>
              <a:rPr sz="2800" b="1" u="heavy" spc="-15" dirty="0">
                <a:uFill>
                  <a:solidFill>
                    <a:srgbClr val="000000"/>
                  </a:solidFill>
                </a:uFill>
                <a:latin typeface="Calibri" panose="020F0502020204030204"/>
                <a:cs typeface="Calibri" panose="020F0502020204030204"/>
              </a:rPr>
              <a:t>Step</a:t>
            </a:r>
            <a:r>
              <a:rPr sz="2800" b="1" u="heavy" spc="-5" dirty="0">
                <a:uFill>
                  <a:solidFill>
                    <a:srgbClr val="000000"/>
                  </a:solidFill>
                </a:uFill>
                <a:latin typeface="Calibri" panose="020F0502020204030204"/>
                <a:cs typeface="Calibri" panose="020F0502020204030204"/>
              </a:rPr>
              <a:t> 1:</a:t>
            </a:r>
            <a:r>
              <a:rPr sz="2800" b="1" u="heavy" spc="5" dirty="0">
                <a:uFill>
                  <a:solidFill>
                    <a:srgbClr val="000000"/>
                  </a:solidFill>
                </a:uFill>
                <a:latin typeface="Calibri" panose="020F0502020204030204"/>
                <a:cs typeface="Calibri" panose="020F0502020204030204"/>
              </a:rPr>
              <a:t> </a:t>
            </a:r>
            <a:r>
              <a:rPr sz="2800" b="1" u="heavy" spc="-10" dirty="0">
                <a:uFill>
                  <a:solidFill>
                    <a:srgbClr val="000000"/>
                  </a:solidFill>
                </a:uFill>
                <a:latin typeface="Calibri" panose="020F0502020204030204"/>
                <a:cs typeface="Calibri" panose="020F0502020204030204"/>
              </a:rPr>
              <a:t>Identify </a:t>
            </a:r>
            <a:r>
              <a:rPr sz="2800" b="1" u="heavy" spc="-5" dirty="0">
                <a:uFill>
                  <a:solidFill>
                    <a:srgbClr val="000000"/>
                  </a:solidFill>
                </a:uFill>
                <a:latin typeface="Calibri" panose="020F0502020204030204"/>
                <a:cs typeface="Calibri" panose="020F0502020204030204"/>
              </a:rPr>
              <a:t>the</a:t>
            </a:r>
            <a:r>
              <a:rPr sz="2800" b="1" u="heavy" spc="5" dirty="0">
                <a:uFill>
                  <a:solidFill>
                    <a:srgbClr val="000000"/>
                  </a:solidFill>
                </a:uFill>
                <a:latin typeface="Calibri" panose="020F0502020204030204"/>
                <a:cs typeface="Calibri" panose="020F0502020204030204"/>
              </a:rPr>
              <a:t> </a:t>
            </a:r>
            <a:r>
              <a:rPr sz="2800" b="1" u="heavy" spc="-10" dirty="0">
                <a:uFill>
                  <a:solidFill>
                    <a:srgbClr val="000000"/>
                  </a:solidFill>
                </a:uFill>
                <a:latin typeface="Calibri" panose="020F0502020204030204"/>
                <a:cs typeface="Calibri" panose="020F0502020204030204"/>
              </a:rPr>
              <a:t>emotion</a:t>
            </a:r>
            <a:r>
              <a:rPr sz="2800" b="1" dirty="0">
                <a:latin typeface="Calibri" panose="020F0502020204030204"/>
                <a:cs typeface="Calibri" panose="020F0502020204030204"/>
              </a:rPr>
              <a:t> </a:t>
            </a:r>
            <a:r>
              <a:rPr sz="2800" spc="-5" dirty="0">
                <a:latin typeface="Calibri" panose="020F0502020204030204"/>
                <a:cs typeface="Calibri" panose="020F0502020204030204"/>
              </a:rPr>
              <a:t>-</a:t>
            </a:r>
            <a:r>
              <a:rPr sz="2800" spc="-10" dirty="0">
                <a:latin typeface="Calibri" panose="020F0502020204030204"/>
                <a:cs typeface="Calibri" panose="020F0502020204030204"/>
              </a:rPr>
              <a:t> Learning</a:t>
            </a:r>
            <a:r>
              <a:rPr sz="2800" dirty="0">
                <a:latin typeface="Calibri" panose="020F0502020204030204"/>
                <a:cs typeface="Calibri" panose="020F0502020204030204"/>
              </a:rPr>
              <a:t> </a:t>
            </a:r>
            <a:r>
              <a:rPr sz="2800" spc="-20" dirty="0">
                <a:latin typeface="Calibri" panose="020F0502020204030204"/>
                <a:cs typeface="Calibri" panose="020F0502020204030204"/>
              </a:rPr>
              <a:t>to</a:t>
            </a:r>
            <a:r>
              <a:rPr sz="2800" dirty="0">
                <a:latin typeface="Calibri" panose="020F0502020204030204"/>
                <a:cs typeface="Calibri" panose="020F0502020204030204"/>
              </a:rPr>
              <a:t> </a:t>
            </a:r>
            <a:r>
              <a:rPr sz="2800" spc="-10" dirty="0">
                <a:latin typeface="Calibri" panose="020F0502020204030204"/>
                <a:cs typeface="Calibri" panose="020F0502020204030204"/>
              </a:rPr>
              <a:t>notice</a:t>
            </a:r>
            <a:r>
              <a:rPr sz="2800" dirty="0">
                <a:latin typeface="Calibri" panose="020F0502020204030204"/>
                <a:cs typeface="Calibri" panose="020F0502020204030204"/>
              </a:rPr>
              <a:t> </a:t>
            </a:r>
            <a:r>
              <a:rPr sz="2800" spc="-5" dirty="0">
                <a:latin typeface="Calibri" panose="020F0502020204030204"/>
                <a:cs typeface="Calibri" panose="020F0502020204030204"/>
              </a:rPr>
              <a:t>and</a:t>
            </a:r>
            <a:r>
              <a:rPr sz="2800" spc="5" dirty="0">
                <a:latin typeface="Calibri" panose="020F0502020204030204"/>
                <a:cs typeface="Calibri" panose="020F0502020204030204"/>
              </a:rPr>
              <a:t> </a:t>
            </a:r>
            <a:r>
              <a:rPr sz="2800" spc="-10" dirty="0">
                <a:latin typeface="Calibri" panose="020F0502020204030204"/>
                <a:cs typeface="Calibri" panose="020F0502020204030204"/>
              </a:rPr>
              <a:t>identify </a:t>
            </a:r>
            <a:r>
              <a:rPr sz="2800" spc="-5" dirty="0">
                <a:latin typeface="Calibri" panose="020F0502020204030204"/>
                <a:cs typeface="Calibri" panose="020F0502020204030204"/>
              </a:rPr>
              <a:t> </a:t>
            </a:r>
            <a:r>
              <a:rPr sz="2800" spc="30" dirty="0">
                <a:latin typeface="Calibri" panose="020F0502020204030204"/>
                <a:cs typeface="Calibri" panose="020F0502020204030204"/>
              </a:rPr>
              <a:t>your</a:t>
            </a:r>
            <a:r>
              <a:rPr sz="2800" spc="125" dirty="0">
                <a:latin typeface="Calibri" panose="020F0502020204030204"/>
                <a:cs typeface="Calibri" panose="020F0502020204030204"/>
              </a:rPr>
              <a:t> </a:t>
            </a:r>
            <a:r>
              <a:rPr sz="2800" spc="35" dirty="0">
                <a:latin typeface="Calibri" panose="020F0502020204030204"/>
                <a:cs typeface="Calibri" panose="020F0502020204030204"/>
              </a:rPr>
              <a:t>feelings</a:t>
            </a:r>
            <a:r>
              <a:rPr sz="2800" spc="114" dirty="0">
                <a:latin typeface="Calibri" panose="020F0502020204030204"/>
                <a:cs typeface="Calibri" panose="020F0502020204030204"/>
              </a:rPr>
              <a:t> </a:t>
            </a:r>
            <a:r>
              <a:rPr sz="2800" spc="15" dirty="0">
                <a:latin typeface="Calibri" panose="020F0502020204030204"/>
                <a:cs typeface="Calibri" panose="020F0502020204030204"/>
              </a:rPr>
              <a:t>takes</a:t>
            </a:r>
            <a:r>
              <a:rPr sz="2800" spc="125" dirty="0">
                <a:latin typeface="Calibri" panose="020F0502020204030204"/>
                <a:cs typeface="Calibri" panose="020F0502020204030204"/>
              </a:rPr>
              <a:t> </a:t>
            </a:r>
            <a:r>
              <a:rPr sz="2800" spc="40" dirty="0">
                <a:latin typeface="Calibri" panose="020F0502020204030204"/>
                <a:cs typeface="Calibri" panose="020F0502020204030204"/>
              </a:rPr>
              <a:t>practice.</a:t>
            </a:r>
            <a:r>
              <a:rPr sz="2800" spc="125" dirty="0">
                <a:latin typeface="Calibri" panose="020F0502020204030204"/>
                <a:cs typeface="Calibri" panose="020F0502020204030204"/>
              </a:rPr>
              <a:t> </a:t>
            </a:r>
            <a:r>
              <a:rPr sz="2800" spc="25" dirty="0">
                <a:latin typeface="Calibri" panose="020F0502020204030204"/>
                <a:cs typeface="Calibri" panose="020F0502020204030204"/>
              </a:rPr>
              <a:t>In</a:t>
            </a:r>
            <a:r>
              <a:rPr sz="2800" spc="125" dirty="0">
                <a:latin typeface="Calibri" panose="020F0502020204030204"/>
                <a:cs typeface="Calibri" panose="020F0502020204030204"/>
              </a:rPr>
              <a:t> </a:t>
            </a:r>
            <a:r>
              <a:rPr sz="2800" spc="50" dirty="0">
                <a:latin typeface="Calibri" panose="020F0502020204030204"/>
                <a:cs typeface="Calibri" panose="020F0502020204030204"/>
              </a:rPr>
              <a:t>addition</a:t>
            </a:r>
            <a:r>
              <a:rPr sz="2800" spc="130" dirty="0">
                <a:latin typeface="Calibri" panose="020F0502020204030204"/>
                <a:cs typeface="Calibri" panose="020F0502020204030204"/>
              </a:rPr>
              <a:t> </a:t>
            </a:r>
            <a:r>
              <a:rPr sz="2800" spc="10" dirty="0">
                <a:latin typeface="Calibri" panose="020F0502020204030204"/>
                <a:cs typeface="Calibri" panose="020F0502020204030204"/>
              </a:rPr>
              <a:t>to</a:t>
            </a:r>
            <a:r>
              <a:rPr sz="2800" spc="125" dirty="0">
                <a:latin typeface="Calibri" panose="020F0502020204030204"/>
                <a:cs typeface="Calibri" panose="020F0502020204030204"/>
              </a:rPr>
              <a:t> </a:t>
            </a:r>
            <a:r>
              <a:rPr sz="2800" spc="40" dirty="0">
                <a:latin typeface="Calibri" panose="020F0502020204030204"/>
                <a:cs typeface="Calibri" panose="020F0502020204030204"/>
              </a:rPr>
              <a:t>focusing</a:t>
            </a:r>
            <a:r>
              <a:rPr sz="2800" spc="140" dirty="0">
                <a:latin typeface="Calibri" panose="020F0502020204030204"/>
                <a:cs typeface="Calibri" panose="020F0502020204030204"/>
              </a:rPr>
              <a:t> </a:t>
            </a:r>
            <a:r>
              <a:rPr sz="2800" spc="25" dirty="0">
                <a:latin typeface="Calibri" panose="020F0502020204030204"/>
                <a:cs typeface="Calibri" panose="020F0502020204030204"/>
              </a:rPr>
              <a:t>on</a:t>
            </a:r>
            <a:r>
              <a:rPr sz="2800" spc="135" dirty="0">
                <a:latin typeface="Calibri" panose="020F0502020204030204"/>
                <a:cs typeface="Calibri" panose="020F0502020204030204"/>
              </a:rPr>
              <a:t> </a:t>
            </a:r>
            <a:r>
              <a:rPr sz="2800" spc="40" dirty="0">
                <a:latin typeface="Calibri" panose="020F0502020204030204"/>
                <a:cs typeface="Calibri" panose="020F0502020204030204"/>
              </a:rPr>
              <a:t>your </a:t>
            </a:r>
            <a:r>
              <a:rPr sz="2800" spc="-615" dirty="0">
                <a:latin typeface="Calibri" panose="020F0502020204030204"/>
                <a:cs typeface="Calibri" panose="020F0502020204030204"/>
              </a:rPr>
              <a:t> </a:t>
            </a:r>
            <a:r>
              <a:rPr sz="2800" spc="80" dirty="0">
                <a:latin typeface="Calibri" panose="020F0502020204030204"/>
                <a:cs typeface="Calibri" panose="020F0502020204030204"/>
              </a:rPr>
              <a:t>feelings,</a:t>
            </a:r>
            <a:r>
              <a:rPr sz="2800" spc="210" dirty="0">
                <a:latin typeface="Calibri" panose="020F0502020204030204"/>
                <a:cs typeface="Calibri" panose="020F0502020204030204"/>
              </a:rPr>
              <a:t> </a:t>
            </a:r>
            <a:r>
              <a:rPr sz="2800" spc="85" dirty="0">
                <a:latin typeface="Calibri" panose="020F0502020204030204"/>
                <a:cs typeface="Calibri" panose="020F0502020204030204"/>
              </a:rPr>
              <a:t>check</a:t>
            </a:r>
            <a:r>
              <a:rPr sz="2800" spc="240" dirty="0">
                <a:latin typeface="Calibri" panose="020F0502020204030204"/>
                <a:cs typeface="Calibri" panose="020F0502020204030204"/>
              </a:rPr>
              <a:t> </a:t>
            </a:r>
            <a:r>
              <a:rPr sz="2800" spc="55" dirty="0">
                <a:latin typeface="Calibri" panose="020F0502020204030204"/>
                <a:cs typeface="Calibri" panose="020F0502020204030204"/>
              </a:rPr>
              <a:t>in</a:t>
            </a:r>
            <a:r>
              <a:rPr sz="2800" spc="235" dirty="0">
                <a:latin typeface="Calibri" panose="020F0502020204030204"/>
                <a:cs typeface="Calibri" panose="020F0502020204030204"/>
              </a:rPr>
              <a:t> </a:t>
            </a:r>
            <a:r>
              <a:rPr sz="2800" spc="80" dirty="0">
                <a:latin typeface="Calibri" panose="020F0502020204030204"/>
                <a:cs typeface="Calibri" panose="020F0502020204030204"/>
              </a:rPr>
              <a:t>with</a:t>
            </a:r>
            <a:r>
              <a:rPr sz="2800" spc="235" dirty="0">
                <a:latin typeface="Calibri" panose="020F0502020204030204"/>
                <a:cs typeface="Calibri" panose="020F0502020204030204"/>
              </a:rPr>
              <a:t> </a:t>
            </a:r>
            <a:r>
              <a:rPr sz="2800" spc="70" dirty="0">
                <a:latin typeface="Calibri" panose="020F0502020204030204"/>
                <a:cs typeface="Calibri" panose="020F0502020204030204"/>
              </a:rPr>
              <a:t>your</a:t>
            </a:r>
            <a:r>
              <a:rPr sz="2800" spc="235" dirty="0">
                <a:latin typeface="Calibri" panose="020F0502020204030204"/>
                <a:cs typeface="Calibri" panose="020F0502020204030204"/>
              </a:rPr>
              <a:t> </a:t>
            </a:r>
            <a:r>
              <a:rPr sz="2800" spc="45" dirty="0">
                <a:latin typeface="Calibri" panose="020F0502020204030204"/>
                <a:cs typeface="Calibri" panose="020F0502020204030204"/>
              </a:rPr>
              <a:t>body,</a:t>
            </a:r>
            <a:r>
              <a:rPr sz="2800" spc="235" dirty="0">
                <a:latin typeface="Calibri" panose="020F0502020204030204"/>
                <a:cs typeface="Calibri" panose="020F0502020204030204"/>
              </a:rPr>
              <a:t> </a:t>
            </a:r>
            <a:r>
              <a:rPr sz="2800" spc="75" dirty="0">
                <a:latin typeface="Calibri" panose="020F0502020204030204"/>
                <a:cs typeface="Calibri" panose="020F0502020204030204"/>
              </a:rPr>
              <a:t>too.</a:t>
            </a:r>
            <a:r>
              <a:rPr sz="2800" spc="240" dirty="0">
                <a:latin typeface="Calibri" panose="020F0502020204030204"/>
                <a:cs typeface="Calibri" panose="020F0502020204030204"/>
              </a:rPr>
              <a:t> </a:t>
            </a:r>
            <a:r>
              <a:rPr sz="2800" dirty="0">
                <a:latin typeface="Calibri" panose="020F0502020204030204"/>
                <a:cs typeface="Calibri" panose="020F0502020204030204"/>
              </a:rPr>
              <a:t>You</a:t>
            </a:r>
            <a:r>
              <a:rPr sz="2800" spc="235" dirty="0">
                <a:latin typeface="Calibri" panose="020F0502020204030204"/>
                <a:cs typeface="Calibri" panose="020F0502020204030204"/>
              </a:rPr>
              <a:t> </a:t>
            </a:r>
            <a:r>
              <a:rPr sz="2800" spc="55" dirty="0">
                <a:latin typeface="Calibri" panose="020F0502020204030204"/>
                <a:cs typeface="Calibri" panose="020F0502020204030204"/>
              </a:rPr>
              <a:t>may</a:t>
            </a:r>
            <a:r>
              <a:rPr sz="2800" spc="235" dirty="0">
                <a:latin typeface="Calibri" panose="020F0502020204030204"/>
                <a:cs typeface="Calibri" panose="020F0502020204030204"/>
              </a:rPr>
              <a:t> </a:t>
            </a:r>
            <a:r>
              <a:rPr sz="2800" spc="60" dirty="0">
                <a:latin typeface="Calibri" panose="020F0502020204030204"/>
                <a:cs typeface="Calibri" panose="020F0502020204030204"/>
              </a:rPr>
              <a:t>feel</a:t>
            </a:r>
            <a:r>
              <a:rPr sz="2800" spc="229" dirty="0">
                <a:latin typeface="Calibri" panose="020F0502020204030204"/>
                <a:cs typeface="Calibri" panose="020F0502020204030204"/>
              </a:rPr>
              <a:t> </a:t>
            </a:r>
            <a:r>
              <a:rPr sz="2800" spc="85" dirty="0">
                <a:latin typeface="Calibri" panose="020F0502020204030204"/>
                <a:cs typeface="Calibri" panose="020F0502020204030204"/>
              </a:rPr>
              <a:t>body </a:t>
            </a:r>
            <a:r>
              <a:rPr sz="2800" spc="-615" dirty="0">
                <a:latin typeface="Calibri" panose="020F0502020204030204"/>
                <a:cs typeface="Calibri" panose="020F0502020204030204"/>
              </a:rPr>
              <a:t> </a:t>
            </a:r>
            <a:r>
              <a:rPr sz="2800" spc="45" dirty="0">
                <a:latin typeface="Calibri" panose="020F0502020204030204"/>
                <a:cs typeface="Calibri" panose="020F0502020204030204"/>
              </a:rPr>
              <a:t>sensations</a:t>
            </a:r>
            <a:r>
              <a:rPr sz="2800" spc="120" dirty="0">
                <a:latin typeface="Calibri" panose="020F0502020204030204"/>
                <a:cs typeface="Calibri" panose="020F0502020204030204"/>
              </a:rPr>
              <a:t> </a:t>
            </a:r>
            <a:r>
              <a:rPr sz="2800" spc="40" dirty="0">
                <a:latin typeface="Calibri" panose="020F0502020204030204"/>
                <a:cs typeface="Calibri" panose="020F0502020204030204"/>
              </a:rPr>
              <a:t>with</a:t>
            </a:r>
            <a:r>
              <a:rPr sz="2800" spc="125" dirty="0">
                <a:latin typeface="Calibri" panose="020F0502020204030204"/>
                <a:cs typeface="Calibri" panose="020F0502020204030204"/>
              </a:rPr>
              <a:t> </a:t>
            </a:r>
            <a:r>
              <a:rPr sz="2800" spc="40" dirty="0">
                <a:latin typeface="Calibri" panose="020F0502020204030204"/>
                <a:cs typeface="Calibri" panose="020F0502020204030204"/>
              </a:rPr>
              <a:t>certain</a:t>
            </a:r>
            <a:r>
              <a:rPr sz="2800" spc="120" dirty="0">
                <a:latin typeface="Calibri" panose="020F0502020204030204"/>
                <a:cs typeface="Calibri" panose="020F0502020204030204"/>
              </a:rPr>
              <a:t> </a:t>
            </a:r>
            <a:r>
              <a:rPr sz="2800" spc="50" dirty="0">
                <a:latin typeface="Calibri" panose="020F0502020204030204"/>
                <a:cs typeface="Calibri" panose="020F0502020204030204"/>
              </a:rPr>
              <a:t>emotions</a:t>
            </a:r>
            <a:r>
              <a:rPr sz="2800" spc="125" dirty="0">
                <a:latin typeface="Calibri" panose="020F0502020204030204"/>
                <a:cs typeface="Calibri" panose="020F0502020204030204"/>
              </a:rPr>
              <a:t> </a:t>
            </a:r>
            <a:r>
              <a:rPr sz="2800" spc="-5" dirty="0">
                <a:latin typeface="Calibri" panose="020F0502020204030204"/>
                <a:cs typeface="Calibri" panose="020F0502020204030204"/>
              </a:rPr>
              <a:t>—</a:t>
            </a:r>
            <a:r>
              <a:rPr sz="2800" spc="125" dirty="0">
                <a:latin typeface="Calibri" panose="020F0502020204030204"/>
                <a:cs typeface="Calibri" panose="020F0502020204030204"/>
              </a:rPr>
              <a:t> </a:t>
            </a:r>
            <a:r>
              <a:rPr sz="2800" spc="45" dirty="0">
                <a:latin typeface="Calibri" panose="020F0502020204030204"/>
                <a:cs typeface="Calibri" panose="020F0502020204030204"/>
              </a:rPr>
              <a:t>perhaps</a:t>
            </a:r>
            <a:r>
              <a:rPr sz="2800" spc="125" dirty="0">
                <a:latin typeface="Calibri" panose="020F0502020204030204"/>
                <a:cs typeface="Calibri" panose="020F0502020204030204"/>
              </a:rPr>
              <a:t> </a:t>
            </a:r>
            <a:r>
              <a:rPr sz="2800" spc="35" dirty="0">
                <a:latin typeface="Calibri" panose="020F0502020204030204"/>
                <a:cs typeface="Calibri" panose="020F0502020204030204"/>
              </a:rPr>
              <a:t>your</a:t>
            </a:r>
            <a:r>
              <a:rPr sz="2800" spc="145" dirty="0">
                <a:latin typeface="Calibri" panose="020F0502020204030204"/>
                <a:cs typeface="Calibri" panose="020F0502020204030204"/>
              </a:rPr>
              <a:t> </a:t>
            </a:r>
            <a:r>
              <a:rPr sz="2800" spc="30" dirty="0">
                <a:latin typeface="Calibri" panose="020F0502020204030204"/>
                <a:cs typeface="Calibri" panose="020F0502020204030204"/>
              </a:rPr>
              <a:t>face</a:t>
            </a:r>
            <a:r>
              <a:rPr sz="2800" spc="135" dirty="0">
                <a:latin typeface="Calibri" panose="020F0502020204030204"/>
                <a:cs typeface="Calibri" panose="020F0502020204030204"/>
              </a:rPr>
              <a:t> </a:t>
            </a:r>
            <a:r>
              <a:rPr sz="2800" spc="30" dirty="0">
                <a:latin typeface="Calibri" panose="020F0502020204030204"/>
                <a:cs typeface="Calibri" panose="020F0502020204030204"/>
              </a:rPr>
              <a:t>gets </a:t>
            </a:r>
            <a:r>
              <a:rPr sz="2800" spc="-615" dirty="0">
                <a:latin typeface="Calibri" panose="020F0502020204030204"/>
                <a:cs typeface="Calibri" panose="020F0502020204030204"/>
              </a:rPr>
              <a:t> </a:t>
            </a:r>
            <a:r>
              <a:rPr sz="2800" spc="55" dirty="0">
                <a:latin typeface="Calibri" panose="020F0502020204030204"/>
                <a:cs typeface="Calibri" panose="020F0502020204030204"/>
              </a:rPr>
              <a:t>hot,</a:t>
            </a:r>
            <a:r>
              <a:rPr sz="2800" spc="155" dirty="0">
                <a:latin typeface="Calibri" panose="020F0502020204030204"/>
                <a:cs typeface="Calibri" panose="020F0502020204030204"/>
              </a:rPr>
              <a:t> </a:t>
            </a:r>
            <a:r>
              <a:rPr sz="2800" spc="30" dirty="0">
                <a:latin typeface="Calibri" panose="020F0502020204030204"/>
                <a:cs typeface="Calibri" panose="020F0502020204030204"/>
              </a:rPr>
              <a:t>for</a:t>
            </a:r>
            <a:r>
              <a:rPr sz="2800" spc="155" dirty="0">
                <a:latin typeface="Calibri" panose="020F0502020204030204"/>
                <a:cs typeface="Calibri" panose="020F0502020204030204"/>
              </a:rPr>
              <a:t> </a:t>
            </a:r>
            <a:r>
              <a:rPr sz="2800" spc="55" dirty="0">
                <a:latin typeface="Calibri" panose="020F0502020204030204"/>
                <a:cs typeface="Calibri" panose="020F0502020204030204"/>
              </a:rPr>
              <a:t>example,</a:t>
            </a:r>
            <a:r>
              <a:rPr sz="2800" spc="155" dirty="0">
                <a:latin typeface="Calibri" panose="020F0502020204030204"/>
                <a:cs typeface="Calibri" panose="020F0502020204030204"/>
              </a:rPr>
              <a:t> </a:t>
            </a:r>
            <a:r>
              <a:rPr sz="2800" spc="35" dirty="0">
                <a:latin typeface="Calibri" panose="020F0502020204030204"/>
                <a:cs typeface="Calibri" panose="020F0502020204030204"/>
              </a:rPr>
              <a:t>or</a:t>
            </a:r>
            <a:r>
              <a:rPr sz="2800" spc="160" dirty="0">
                <a:latin typeface="Calibri" panose="020F0502020204030204"/>
                <a:cs typeface="Calibri" panose="020F0502020204030204"/>
              </a:rPr>
              <a:t> </a:t>
            </a:r>
            <a:r>
              <a:rPr sz="2800" spc="50" dirty="0">
                <a:latin typeface="Calibri" panose="020F0502020204030204"/>
                <a:cs typeface="Calibri" panose="020F0502020204030204"/>
              </a:rPr>
              <a:t>your</a:t>
            </a:r>
            <a:r>
              <a:rPr sz="2800" spc="165" dirty="0">
                <a:latin typeface="Calibri" panose="020F0502020204030204"/>
                <a:cs typeface="Calibri" panose="020F0502020204030204"/>
              </a:rPr>
              <a:t> </a:t>
            </a:r>
            <a:r>
              <a:rPr sz="2800" spc="70" dirty="0">
                <a:latin typeface="Calibri" panose="020F0502020204030204"/>
                <a:cs typeface="Calibri" panose="020F0502020204030204"/>
              </a:rPr>
              <a:t>muscles</a:t>
            </a:r>
            <a:r>
              <a:rPr sz="2800" spc="170" dirty="0">
                <a:latin typeface="Calibri" panose="020F0502020204030204"/>
                <a:cs typeface="Calibri" panose="020F0502020204030204"/>
              </a:rPr>
              <a:t> </a:t>
            </a:r>
            <a:r>
              <a:rPr sz="2800" spc="65" dirty="0">
                <a:latin typeface="Calibri" panose="020F0502020204030204"/>
                <a:cs typeface="Calibri" panose="020F0502020204030204"/>
              </a:rPr>
              <a:t>tense.</a:t>
            </a:r>
            <a:r>
              <a:rPr sz="2800" spc="175" dirty="0">
                <a:latin typeface="Calibri" panose="020F0502020204030204"/>
                <a:cs typeface="Calibri" panose="020F0502020204030204"/>
              </a:rPr>
              <a:t> </a:t>
            </a:r>
            <a:r>
              <a:rPr sz="2800" spc="60" dirty="0">
                <a:latin typeface="Calibri" panose="020F0502020204030204"/>
                <a:cs typeface="Calibri" panose="020F0502020204030204"/>
              </a:rPr>
              <a:t>When</a:t>
            </a:r>
            <a:r>
              <a:rPr sz="2800" spc="165" dirty="0">
                <a:latin typeface="Calibri" panose="020F0502020204030204"/>
                <a:cs typeface="Calibri" panose="020F0502020204030204"/>
              </a:rPr>
              <a:t> </a:t>
            </a:r>
            <a:r>
              <a:rPr sz="2800" spc="40" dirty="0">
                <a:latin typeface="Calibri" panose="020F0502020204030204"/>
                <a:cs typeface="Calibri" panose="020F0502020204030204"/>
              </a:rPr>
              <a:t>you</a:t>
            </a:r>
            <a:r>
              <a:rPr sz="2800" spc="165" dirty="0">
                <a:latin typeface="Calibri" panose="020F0502020204030204"/>
                <a:cs typeface="Calibri" panose="020F0502020204030204"/>
              </a:rPr>
              <a:t> </a:t>
            </a:r>
            <a:r>
              <a:rPr sz="2800" spc="40" dirty="0">
                <a:latin typeface="Calibri" panose="020F0502020204030204"/>
                <a:cs typeface="Calibri" panose="020F0502020204030204"/>
              </a:rPr>
              <a:t>have</a:t>
            </a:r>
            <a:r>
              <a:rPr sz="2800" spc="170" dirty="0">
                <a:latin typeface="Calibri" panose="020F0502020204030204"/>
                <a:cs typeface="Calibri" panose="020F0502020204030204"/>
              </a:rPr>
              <a:t> </a:t>
            </a:r>
            <a:r>
              <a:rPr sz="2800" spc="-5" dirty="0">
                <a:latin typeface="Calibri" panose="020F0502020204030204"/>
                <a:cs typeface="Calibri" panose="020F0502020204030204"/>
              </a:rPr>
              <a:t>a </a:t>
            </a:r>
            <a:r>
              <a:rPr sz="2800" spc="-615" dirty="0">
                <a:latin typeface="Calibri" panose="020F0502020204030204"/>
                <a:cs typeface="Calibri" panose="020F0502020204030204"/>
              </a:rPr>
              <a:t> </a:t>
            </a:r>
            <a:r>
              <a:rPr sz="2800" spc="65" dirty="0">
                <a:latin typeface="Calibri" panose="020F0502020204030204"/>
                <a:cs typeface="Calibri" panose="020F0502020204030204"/>
              </a:rPr>
              <a:t>negative</a:t>
            </a:r>
            <a:r>
              <a:rPr sz="2800" spc="195" dirty="0">
                <a:latin typeface="Calibri" panose="020F0502020204030204"/>
                <a:cs typeface="Calibri" panose="020F0502020204030204"/>
              </a:rPr>
              <a:t> </a:t>
            </a:r>
            <a:r>
              <a:rPr sz="2800" spc="80" dirty="0">
                <a:latin typeface="Calibri" panose="020F0502020204030204"/>
                <a:cs typeface="Calibri" panose="020F0502020204030204"/>
              </a:rPr>
              <a:t>emotion,</a:t>
            </a:r>
            <a:r>
              <a:rPr sz="2800" spc="190" dirty="0">
                <a:latin typeface="Calibri" panose="020F0502020204030204"/>
                <a:cs typeface="Calibri" panose="020F0502020204030204"/>
              </a:rPr>
              <a:t> </a:t>
            </a:r>
            <a:r>
              <a:rPr sz="2800" spc="70" dirty="0">
                <a:latin typeface="Calibri" panose="020F0502020204030204"/>
                <a:cs typeface="Calibri" panose="020F0502020204030204"/>
              </a:rPr>
              <a:t>such</a:t>
            </a:r>
            <a:r>
              <a:rPr sz="2800" spc="200" dirty="0">
                <a:latin typeface="Calibri" panose="020F0502020204030204"/>
                <a:cs typeface="Calibri" panose="020F0502020204030204"/>
              </a:rPr>
              <a:t> </a:t>
            </a:r>
            <a:r>
              <a:rPr sz="2800" spc="45" dirty="0">
                <a:latin typeface="Calibri" panose="020F0502020204030204"/>
                <a:cs typeface="Calibri" panose="020F0502020204030204"/>
              </a:rPr>
              <a:t>as</a:t>
            </a:r>
            <a:r>
              <a:rPr sz="2800" spc="200" dirty="0">
                <a:latin typeface="Calibri" panose="020F0502020204030204"/>
                <a:cs typeface="Calibri" panose="020F0502020204030204"/>
              </a:rPr>
              <a:t> </a:t>
            </a:r>
            <a:r>
              <a:rPr sz="2800" spc="30" dirty="0">
                <a:latin typeface="Calibri" panose="020F0502020204030204"/>
                <a:cs typeface="Calibri" panose="020F0502020204030204"/>
              </a:rPr>
              <a:t>anger,</a:t>
            </a:r>
            <a:r>
              <a:rPr sz="2800" spc="190" dirty="0">
                <a:latin typeface="Calibri" panose="020F0502020204030204"/>
                <a:cs typeface="Calibri" panose="020F0502020204030204"/>
              </a:rPr>
              <a:t> </a:t>
            </a:r>
            <a:r>
              <a:rPr sz="2800" spc="60" dirty="0">
                <a:latin typeface="Calibri" panose="020F0502020204030204"/>
                <a:cs typeface="Calibri" panose="020F0502020204030204"/>
              </a:rPr>
              <a:t>try</a:t>
            </a:r>
            <a:r>
              <a:rPr sz="2800" spc="195" dirty="0">
                <a:latin typeface="Calibri" panose="020F0502020204030204"/>
                <a:cs typeface="Calibri" panose="020F0502020204030204"/>
              </a:rPr>
              <a:t> </a:t>
            </a:r>
            <a:r>
              <a:rPr sz="2800" spc="30" dirty="0">
                <a:latin typeface="Calibri" panose="020F0502020204030204"/>
                <a:cs typeface="Calibri" panose="020F0502020204030204"/>
              </a:rPr>
              <a:t>to</a:t>
            </a:r>
            <a:r>
              <a:rPr sz="2800" spc="200" dirty="0">
                <a:latin typeface="Calibri" panose="020F0502020204030204"/>
                <a:cs typeface="Calibri" panose="020F0502020204030204"/>
              </a:rPr>
              <a:t> </a:t>
            </a:r>
            <a:r>
              <a:rPr sz="2800" spc="70" dirty="0">
                <a:latin typeface="Calibri" panose="020F0502020204030204"/>
                <a:cs typeface="Calibri" panose="020F0502020204030204"/>
              </a:rPr>
              <a:t>name</a:t>
            </a:r>
            <a:r>
              <a:rPr sz="2800" spc="204" dirty="0">
                <a:latin typeface="Calibri" panose="020F0502020204030204"/>
                <a:cs typeface="Calibri" panose="020F0502020204030204"/>
              </a:rPr>
              <a:t> </a:t>
            </a:r>
            <a:r>
              <a:rPr sz="2800" spc="60" dirty="0">
                <a:latin typeface="Calibri" panose="020F0502020204030204"/>
                <a:cs typeface="Calibri" panose="020F0502020204030204"/>
              </a:rPr>
              <a:t>what</a:t>
            </a:r>
            <a:r>
              <a:rPr sz="2800" spc="204" dirty="0">
                <a:latin typeface="Calibri" panose="020F0502020204030204"/>
                <a:cs typeface="Calibri" panose="020F0502020204030204"/>
              </a:rPr>
              <a:t> </a:t>
            </a:r>
            <a:r>
              <a:rPr sz="2800" spc="65" dirty="0">
                <a:latin typeface="Calibri" panose="020F0502020204030204"/>
                <a:cs typeface="Calibri" panose="020F0502020204030204"/>
              </a:rPr>
              <a:t>you're </a:t>
            </a:r>
            <a:r>
              <a:rPr sz="2800" spc="-620" dirty="0">
                <a:latin typeface="Calibri" panose="020F0502020204030204"/>
                <a:cs typeface="Calibri" panose="020F0502020204030204"/>
              </a:rPr>
              <a:t> </a:t>
            </a:r>
            <a:r>
              <a:rPr sz="2800" spc="-20" dirty="0">
                <a:latin typeface="Calibri" panose="020F0502020204030204"/>
                <a:cs typeface="Calibri" panose="020F0502020204030204"/>
              </a:rPr>
              <a:t>feeling.</a:t>
            </a:r>
            <a:endParaRPr sz="2800">
              <a:latin typeface="Calibri" panose="020F0502020204030204"/>
              <a:cs typeface="Calibri" panose="020F0502020204030204"/>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8290" y="903605"/>
            <a:ext cx="9326880" cy="5572125"/>
          </a:xfrm>
          <a:prstGeom prst="rect">
            <a:avLst/>
          </a:prstGeom>
        </p:spPr>
        <p:txBody>
          <a:bodyPr vert="horz" wrap="square" lIns="0" tIns="12065" rIns="0" bIns="0" rtlCol="0">
            <a:spAutoFit/>
          </a:bodyPr>
          <a:lstStyle/>
          <a:p>
            <a:pPr marL="356235" marR="5080" indent="-343535">
              <a:lnSpc>
                <a:spcPct val="100000"/>
              </a:lnSpc>
              <a:spcBef>
                <a:spcPts val="95"/>
              </a:spcBef>
              <a:buFont typeface="Calibri" panose="020F0502020204030204"/>
              <a:buChar char="•"/>
              <a:tabLst>
                <a:tab pos="355600" algn="l"/>
                <a:tab pos="356235" algn="l"/>
              </a:tabLst>
            </a:pPr>
            <a:r>
              <a:rPr sz="2800" b="1" u="heavy" spc="35" dirty="0">
                <a:uFill>
                  <a:solidFill>
                    <a:srgbClr val="000000"/>
                  </a:solidFill>
                </a:uFill>
                <a:latin typeface="Calibri" panose="020F0502020204030204"/>
                <a:cs typeface="Calibri" panose="020F0502020204030204"/>
              </a:rPr>
              <a:t>Step</a:t>
            </a:r>
            <a:r>
              <a:rPr sz="2800" b="1" u="heavy" spc="135" dirty="0">
                <a:uFill>
                  <a:solidFill>
                    <a:srgbClr val="000000"/>
                  </a:solidFill>
                </a:uFill>
                <a:latin typeface="Calibri" panose="020F0502020204030204"/>
                <a:cs typeface="Calibri" panose="020F0502020204030204"/>
              </a:rPr>
              <a:t> </a:t>
            </a:r>
            <a:r>
              <a:rPr sz="2800" b="1" u="heavy" spc="-5" dirty="0">
                <a:uFill>
                  <a:solidFill>
                    <a:srgbClr val="000000"/>
                  </a:solidFill>
                </a:uFill>
                <a:latin typeface="Calibri" panose="020F0502020204030204"/>
                <a:cs typeface="Calibri" panose="020F0502020204030204"/>
              </a:rPr>
              <a:t>2</a:t>
            </a:r>
            <a:r>
              <a:rPr sz="2800" b="1" u="heavy" spc="135" dirty="0">
                <a:uFill>
                  <a:solidFill>
                    <a:srgbClr val="000000"/>
                  </a:solidFill>
                </a:uFill>
                <a:latin typeface="Calibri" panose="020F0502020204030204"/>
                <a:cs typeface="Calibri" panose="020F0502020204030204"/>
              </a:rPr>
              <a:t> </a:t>
            </a:r>
            <a:r>
              <a:rPr sz="2800" b="1" u="heavy" spc="-5" dirty="0">
                <a:uFill>
                  <a:solidFill>
                    <a:srgbClr val="000000"/>
                  </a:solidFill>
                </a:uFill>
                <a:latin typeface="Calibri" panose="020F0502020204030204"/>
                <a:cs typeface="Calibri" panose="020F0502020204030204"/>
              </a:rPr>
              <a:t>:</a:t>
            </a:r>
            <a:r>
              <a:rPr sz="2800" b="1" u="heavy" spc="140" dirty="0">
                <a:uFill>
                  <a:solidFill>
                    <a:srgbClr val="000000"/>
                  </a:solidFill>
                </a:uFill>
                <a:latin typeface="Calibri" panose="020F0502020204030204"/>
                <a:cs typeface="Calibri" panose="020F0502020204030204"/>
              </a:rPr>
              <a:t> </a:t>
            </a:r>
            <a:r>
              <a:rPr sz="2800" b="1" u="heavy" spc="50" dirty="0">
                <a:uFill>
                  <a:solidFill>
                    <a:srgbClr val="000000"/>
                  </a:solidFill>
                </a:uFill>
                <a:latin typeface="Calibri" panose="020F0502020204030204"/>
                <a:cs typeface="Calibri" panose="020F0502020204030204"/>
              </a:rPr>
              <a:t>Don't</a:t>
            </a:r>
            <a:r>
              <a:rPr sz="2800" b="1" u="heavy" spc="130" dirty="0">
                <a:uFill>
                  <a:solidFill>
                    <a:srgbClr val="000000"/>
                  </a:solidFill>
                </a:uFill>
                <a:latin typeface="Calibri" panose="020F0502020204030204"/>
                <a:cs typeface="Calibri" panose="020F0502020204030204"/>
              </a:rPr>
              <a:t> </a:t>
            </a:r>
            <a:r>
              <a:rPr sz="2800" b="1" u="heavy" spc="45" dirty="0">
                <a:uFill>
                  <a:solidFill>
                    <a:srgbClr val="000000"/>
                  </a:solidFill>
                </a:uFill>
                <a:latin typeface="Calibri" panose="020F0502020204030204"/>
                <a:cs typeface="Calibri" panose="020F0502020204030204"/>
              </a:rPr>
              <a:t>hide</a:t>
            </a:r>
            <a:r>
              <a:rPr sz="2800" b="1" u="heavy" spc="130" dirty="0">
                <a:uFill>
                  <a:solidFill>
                    <a:srgbClr val="000000"/>
                  </a:solidFill>
                </a:uFill>
                <a:latin typeface="Calibri" panose="020F0502020204030204"/>
                <a:cs typeface="Calibri" panose="020F0502020204030204"/>
              </a:rPr>
              <a:t> </a:t>
            </a:r>
            <a:r>
              <a:rPr sz="2800" b="1" u="heavy" spc="35" dirty="0">
                <a:uFill>
                  <a:solidFill>
                    <a:srgbClr val="000000"/>
                  </a:solidFill>
                </a:uFill>
                <a:latin typeface="Calibri" panose="020F0502020204030204"/>
                <a:cs typeface="Calibri" panose="020F0502020204030204"/>
              </a:rPr>
              <a:t>how</a:t>
            </a:r>
            <a:r>
              <a:rPr sz="2800" b="1" u="heavy" spc="125" dirty="0">
                <a:uFill>
                  <a:solidFill>
                    <a:srgbClr val="000000"/>
                  </a:solidFill>
                </a:uFill>
                <a:latin typeface="Calibri" panose="020F0502020204030204"/>
                <a:cs typeface="Calibri" panose="020F0502020204030204"/>
              </a:rPr>
              <a:t> </a:t>
            </a:r>
            <a:r>
              <a:rPr sz="2800" b="1" u="heavy" spc="25" dirty="0">
                <a:uFill>
                  <a:solidFill>
                    <a:srgbClr val="000000"/>
                  </a:solidFill>
                </a:uFill>
                <a:latin typeface="Calibri" panose="020F0502020204030204"/>
                <a:cs typeface="Calibri" panose="020F0502020204030204"/>
              </a:rPr>
              <a:t>you</a:t>
            </a:r>
            <a:r>
              <a:rPr sz="2800" b="1" u="heavy" spc="135" dirty="0">
                <a:uFill>
                  <a:solidFill>
                    <a:srgbClr val="000000"/>
                  </a:solidFill>
                </a:uFill>
                <a:latin typeface="Calibri" panose="020F0502020204030204"/>
                <a:cs typeface="Calibri" panose="020F0502020204030204"/>
              </a:rPr>
              <a:t> </a:t>
            </a:r>
            <a:r>
              <a:rPr sz="2800" b="1" u="heavy" spc="30" dirty="0">
                <a:uFill>
                  <a:solidFill>
                    <a:srgbClr val="000000"/>
                  </a:solidFill>
                </a:uFill>
                <a:latin typeface="Calibri" panose="020F0502020204030204"/>
                <a:cs typeface="Calibri" panose="020F0502020204030204"/>
              </a:rPr>
              <a:t>feel</a:t>
            </a:r>
            <a:r>
              <a:rPr sz="2800" b="1" u="heavy" spc="140" dirty="0">
                <a:uFill>
                  <a:solidFill>
                    <a:srgbClr val="000000"/>
                  </a:solidFill>
                </a:uFill>
                <a:latin typeface="Calibri" panose="020F0502020204030204"/>
                <a:cs typeface="Calibri" panose="020F0502020204030204"/>
              </a:rPr>
              <a:t> </a:t>
            </a:r>
            <a:r>
              <a:rPr sz="2800" b="1" u="heavy" spc="40" dirty="0">
                <a:uFill>
                  <a:solidFill>
                    <a:srgbClr val="000000"/>
                  </a:solidFill>
                </a:uFill>
                <a:latin typeface="Calibri" panose="020F0502020204030204"/>
                <a:cs typeface="Calibri" panose="020F0502020204030204"/>
              </a:rPr>
              <a:t>from</a:t>
            </a:r>
            <a:r>
              <a:rPr sz="2800" b="1" u="heavy" spc="145" dirty="0">
                <a:uFill>
                  <a:solidFill>
                    <a:srgbClr val="000000"/>
                  </a:solidFill>
                </a:uFill>
                <a:latin typeface="Calibri" panose="020F0502020204030204"/>
                <a:cs typeface="Calibri" panose="020F0502020204030204"/>
              </a:rPr>
              <a:t> </a:t>
            </a:r>
            <a:r>
              <a:rPr sz="2800" b="1" u="heavy" spc="45" dirty="0">
                <a:uFill>
                  <a:solidFill>
                    <a:srgbClr val="000000"/>
                  </a:solidFill>
                </a:uFill>
                <a:latin typeface="Calibri" panose="020F0502020204030204"/>
                <a:cs typeface="Calibri" panose="020F0502020204030204"/>
              </a:rPr>
              <a:t>yourself</a:t>
            </a:r>
            <a:r>
              <a:rPr sz="2800" b="1" spc="140" dirty="0">
                <a:latin typeface="Calibri" panose="020F0502020204030204"/>
                <a:cs typeface="Calibri" panose="020F0502020204030204"/>
              </a:rPr>
              <a:t> </a:t>
            </a:r>
            <a:r>
              <a:rPr sz="2800" spc="-5" dirty="0">
                <a:latin typeface="Calibri" panose="020F0502020204030204"/>
                <a:cs typeface="Calibri" panose="020F0502020204030204"/>
              </a:rPr>
              <a:t>-</a:t>
            </a:r>
            <a:r>
              <a:rPr sz="2800" spc="145" dirty="0">
                <a:latin typeface="Calibri" panose="020F0502020204030204"/>
                <a:cs typeface="Calibri" panose="020F0502020204030204"/>
              </a:rPr>
              <a:t> </a:t>
            </a:r>
            <a:r>
              <a:rPr sz="2800" spc="-30" dirty="0">
                <a:latin typeface="Calibri" panose="020F0502020204030204"/>
                <a:cs typeface="Calibri" panose="020F0502020204030204"/>
              </a:rPr>
              <a:t>You</a:t>
            </a:r>
            <a:r>
              <a:rPr sz="2800" spc="140" dirty="0">
                <a:latin typeface="Calibri" panose="020F0502020204030204"/>
                <a:cs typeface="Calibri" panose="020F0502020204030204"/>
              </a:rPr>
              <a:t> </a:t>
            </a:r>
            <a:r>
              <a:rPr sz="2800" spc="45" dirty="0">
                <a:latin typeface="Calibri" panose="020F0502020204030204"/>
                <a:cs typeface="Calibri" panose="020F0502020204030204"/>
              </a:rPr>
              <a:t>might </a:t>
            </a:r>
            <a:r>
              <a:rPr sz="2800" spc="-615" dirty="0">
                <a:latin typeface="Calibri" panose="020F0502020204030204"/>
                <a:cs typeface="Calibri" panose="020F0502020204030204"/>
              </a:rPr>
              <a:t> </a:t>
            </a:r>
            <a:r>
              <a:rPr sz="2800" dirty="0">
                <a:latin typeface="Calibri" panose="020F0502020204030204"/>
                <a:cs typeface="Calibri" panose="020F0502020204030204"/>
              </a:rPr>
              <a:t>not</a:t>
            </a:r>
            <a:r>
              <a:rPr sz="2800" spc="30" dirty="0">
                <a:latin typeface="Calibri" panose="020F0502020204030204"/>
                <a:cs typeface="Calibri" panose="020F0502020204030204"/>
              </a:rPr>
              <a:t> </a:t>
            </a:r>
            <a:r>
              <a:rPr sz="2800" spc="-15" dirty="0">
                <a:latin typeface="Calibri" panose="020F0502020204030204"/>
                <a:cs typeface="Calibri" panose="020F0502020204030204"/>
              </a:rPr>
              <a:t>want</a:t>
            </a:r>
            <a:r>
              <a:rPr sz="2800" spc="30" dirty="0">
                <a:latin typeface="Calibri" panose="020F0502020204030204"/>
                <a:cs typeface="Calibri" panose="020F0502020204030204"/>
              </a:rPr>
              <a:t> </a:t>
            </a:r>
            <a:r>
              <a:rPr sz="2800" spc="-10" dirty="0">
                <a:latin typeface="Calibri" panose="020F0502020204030204"/>
                <a:cs typeface="Calibri" panose="020F0502020204030204"/>
              </a:rPr>
              <a:t>to</a:t>
            </a:r>
            <a:r>
              <a:rPr sz="2800" spc="35" dirty="0">
                <a:latin typeface="Calibri" panose="020F0502020204030204"/>
                <a:cs typeface="Calibri" panose="020F0502020204030204"/>
              </a:rPr>
              <a:t> </a:t>
            </a:r>
            <a:r>
              <a:rPr sz="2800" spc="-5" dirty="0">
                <a:latin typeface="Calibri" panose="020F0502020204030204"/>
                <a:cs typeface="Calibri" panose="020F0502020204030204"/>
              </a:rPr>
              <a:t>broadcast</a:t>
            </a:r>
            <a:r>
              <a:rPr sz="2800" spc="40" dirty="0">
                <a:latin typeface="Calibri" panose="020F0502020204030204"/>
                <a:cs typeface="Calibri" panose="020F0502020204030204"/>
              </a:rPr>
              <a:t> </a:t>
            </a:r>
            <a:r>
              <a:rPr sz="2800" spc="-5" dirty="0">
                <a:latin typeface="Calibri" panose="020F0502020204030204"/>
                <a:cs typeface="Calibri" panose="020F0502020204030204"/>
              </a:rPr>
              <a:t>your</a:t>
            </a:r>
            <a:r>
              <a:rPr sz="2800" spc="35" dirty="0">
                <a:latin typeface="Calibri" panose="020F0502020204030204"/>
                <a:cs typeface="Calibri" panose="020F0502020204030204"/>
              </a:rPr>
              <a:t> </a:t>
            </a:r>
            <a:r>
              <a:rPr sz="2800" spc="-5" dirty="0">
                <a:latin typeface="Calibri" panose="020F0502020204030204"/>
                <a:cs typeface="Calibri" panose="020F0502020204030204"/>
              </a:rPr>
              <a:t>feelings</a:t>
            </a:r>
            <a:r>
              <a:rPr sz="2800" spc="25" dirty="0">
                <a:latin typeface="Calibri" panose="020F0502020204030204"/>
                <a:cs typeface="Calibri" panose="020F0502020204030204"/>
              </a:rPr>
              <a:t> </a:t>
            </a:r>
            <a:r>
              <a:rPr sz="2800" spc="-10" dirty="0">
                <a:latin typeface="Calibri" panose="020F0502020204030204"/>
                <a:cs typeface="Calibri" panose="020F0502020204030204"/>
              </a:rPr>
              <a:t>to</a:t>
            </a:r>
            <a:r>
              <a:rPr sz="2800" spc="35" dirty="0">
                <a:latin typeface="Calibri" panose="020F0502020204030204"/>
                <a:cs typeface="Calibri" panose="020F0502020204030204"/>
              </a:rPr>
              <a:t> </a:t>
            </a:r>
            <a:r>
              <a:rPr sz="2800" spc="5" dirty="0">
                <a:latin typeface="Calibri" panose="020F0502020204030204"/>
                <a:cs typeface="Calibri" panose="020F0502020204030204"/>
              </a:rPr>
              <a:t>other</a:t>
            </a:r>
            <a:r>
              <a:rPr sz="2800" spc="35" dirty="0">
                <a:latin typeface="Calibri" panose="020F0502020204030204"/>
                <a:cs typeface="Calibri" panose="020F0502020204030204"/>
              </a:rPr>
              <a:t> </a:t>
            </a:r>
            <a:r>
              <a:rPr sz="2800" spc="10" dirty="0">
                <a:latin typeface="Calibri" panose="020F0502020204030204"/>
                <a:cs typeface="Calibri" panose="020F0502020204030204"/>
              </a:rPr>
              <a:t>people</a:t>
            </a:r>
            <a:r>
              <a:rPr sz="2800" spc="40" dirty="0">
                <a:latin typeface="Calibri" panose="020F0502020204030204"/>
                <a:cs typeface="Calibri" panose="020F0502020204030204"/>
              </a:rPr>
              <a:t> </a:t>
            </a:r>
            <a:r>
              <a:rPr sz="2800" spc="5" dirty="0">
                <a:latin typeface="Calibri" panose="020F0502020204030204"/>
                <a:cs typeface="Calibri" panose="020F0502020204030204"/>
              </a:rPr>
              <a:t>but</a:t>
            </a:r>
            <a:r>
              <a:rPr sz="2800" spc="40" dirty="0">
                <a:latin typeface="Calibri" panose="020F0502020204030204"/>
                <a:cs typeface="Calibri" panose="020F0502020204030204"/>
              </a:rPr>
              <a:t> </a:t>
            </a:r>
            <a:r>
              <a:rPr sz="2800" spc="5" dirty="0">
                <a:latin typeface="Calibri" panose="020F0502020204030204"/>
                <a:cs typeface="Calibri" panose="020F0502020204030204"/>
              </a:rPr>
              <a:t>don't </a:t>
            </a:r>
            <a:r>
              <a:rPr sz="2800" spc="-615" dirty="0">
                <a:latin typeface="Calibri" panose="020F0502020204030204"/>
                <a:cs typeface="Calibri" panose="020F0502020204030204"/>
              </a:rPr>
              <a:t> </a:t>
            </a:r>
            <a:r>
              <a:rPr sz="2800" spc="75" dirty="0">
                <a:latin typeface="Calibri" panose="020F0502020204030204"/>
                <a:cs typeface="Calibri" panose="020F0502020204030204"/>
              </a:rPr>
              <a:t>suppress</a:t>
            </a:r>
            <a:r>
              <a:rPr sz="2800" spc="190" dirty="0">
                <a:latin typeface="Calibri" panose="020F0502020204030204"/>
                <a:cs typeface="Calibri" panose="020F0502020204030204"/>
              </a:rPr>
              <a:t> </a:t>
            </a:r>
            <a:r>
              <a:rPr sz="2800" spc="55" dirty="0">
                <a:latin typeface="Calibri" panose="020F0502020204030204"/>
                <a:cs typeface="Calibri" panose="020F0502020204030204"/>
              </a:rPr>
              <a:t>your</a:t>
            </a:r>
            <a:r>
              <a:rPr sz="2800" spc="180" dirty="0">
                <a:latin typeface="Calibri" panose="020F0502020204030204"/>
                <a:cs typeface="Calibri" panose="020F0502020204030204"/>
              </a:rPr>
              <a:t> </a:t>
            </a:r>
            <a:r>
              <a:rPr sz="2800" spc="65" dirty="0">
                <a:latin typeface="Calibri" panose="020F0502020204030204"/>
                <a:cs typeface="Calibri" panose="020F0502020204030204"/>
              </a:rPr>
              <a:t>feelings</a:t>
            </a:r>
            <a:r>
              <a:rPr sz="2800" spc="180" dirty="0">
                <a:latin typeface="Calibri" panose="020F0502020204030204"/>
                <a:cs typeface="Calibri" panose="020F0502020204030204"/>
              </a:rPr>
              <a:t> </a:t>
            </a:r>
            <a:r>
              <a:rPr sz="2800" spc="45" dirty="0">
                <a:latin typeface="Calibri" panose="020F0502020204030204"/>
                <a:cs typeface="Calibri" panose="020F0502020204030204"/>
              </a:rPr>
              <a:t>entirely.</a:t>
            </a:r>
            <a:r>
              <a:rPr sz="2800" spc="185" dirty="0">
                <a:latin typeface="Calibri" panose="020F0502020204030204"/>
                <a:cs typeface="Calibri" panose="020F0502020204030204"/>
              </a:rPr>
              <a:t> </a:t>
            </a:r>
            <a:r>
              <a:rPr sz="2800" spc="70" dirty="0">
                <a:latin typeface="Calibri" panose="020F0502020204030204"/>
                <a:cs typeface="Calibri" panose="020F0502020204030204"/>
              </a:rPr>
              <a:t>Naming</a:t>
            </a:r>
            <a:r>
              <a:rPr sz="2800" spc="185" dirty="0">
                <a:latin typeface="Calibri" panose="020F0502020204030204"/>
                <a:cs typeface="Calibri" panose="020F0502020204030204"/>
              </a:rPr>
              <a:t> </a:t>
            </a:r>
            <a:r>
              <a:rPr sz="2800" spc="55" dirty="0">
                <a:latin typeface="Calibri" panose="020F0502020204030204"/>
                <a:cs typeface="Calibri" panose="020F0502020204030204"/>
              </a:rPr>
              <a:t>the</a:t>
            </a:r>
            <a:r>
              <a:rPr sz="2800" spc="185" dirty="0">
                <a:latin typeface="Calibri" panose="020F0502020204030204"/>
                <a:cs typeface="Calibri" panose="020F0502020204030204"/>
              </a:rPr>
              <a:t> </a:t>
            </a:r>
            <a:r>
              <a:rPr sz="2800" spc="60" dirty="0">
                <a:latin typeface="Calibri" panose="020F0502020204030204"/>
                <a:cs typeface="Calibri" panose="020F0502020204030204"/>
              </a:rPr>
              <a:t>feeling</a:t>
            </a:r>
            <a:r>
              <a:rPr sz="2800" spc="175" dirty="0">
                <a:latin typeface="Calibri" panose="020F0502020204030204"/>
                <a:cs typeface="Calibri" panose="020F0502020204030204"/>
              </a:rPr>
              <a:t> </a:t>
            </a:r>
            <a:r>
              <a:rPr sz="2800" spc="40" dirty="0">
                <a:latin typeface="Calibri" panose="020F0502020204030204"/>
                <a:cs typeface="Calibri" panose="020F0502020204030204"/>
              </a:rPr>
              <a:t>is</a:t>
            </a:r>
            <a:r>
              <a:rPr sz="2800" spc="175" dirty="0">
                <a:latin typeface="Calibri" panose="020F0502020204030204"/>
                <a:cs typeface="Calibri" panose="020F0502020204030204"/>
              </a:rPr>
              <a:t> </a:t>
            </a:r>
            <a:r>
              <a:rPr sz="2800" spc="-5" dirty="0">
                <a:latin typeface="Calibri" panose="020F0502020204030204"/>
                <a:cs typeface="Calibri" panose="020F0502020204030204"/>
              </a:rPr>
              <a:t>a</a:t>
            </a:r>
            <a:r>
              <a:rPr sz="2800" spc="180" dirty="0">
                <a:latin typeface="Calibri" panose="020F0502020204030204"/>
                <a:cs typeface="Calibri" panose="020F0502020204030204"/>
              </a:rPr>
              <a:t> </a:t>
            </a:r>
            <a:r>
              <a:rPr sz="2800" spc="55" dirty="0">
                <a:latin typeface="Calibri" panose="020F0502020204030204"/>
                <a:cs typeface="Calibri" panose="020F0502020204030204"/>
              </a:rPr>
              <a:t>lot </a:t>
            </a:r>
            <a:r>
              <a:rPr sz="2800" spc="-620" dirty="0">
                <a:latin typeface="Calibri" panose="020F0502020204030204"/>
                <a:cs typeface="Calibri" panose="020F0502020204030204"/>
              </a:rPr>
              <a:t> </a:t>
            </a:r>
            <a:r>
              <a:rPr sz="2800" dirty="0">
                <a:latin typeface="Calibri" panose="020F0502020204030204"/>
                <a:cs typeface="Calibri" panose="020F0502020204030204"/>
              </a:rPr>
              <a:t>better</a:t>
            </a:r>
            <a:r>
              <a:rPr sz="2800" spc="50" dirty="0">
                <a:latin typeface="Calibri" panose="020F0502020204030204"/>
                <a:cs typeface="Calibri" panose="020F0502020204030204"/>
              </a:rPr>
              <a:t> </a:t>
            </a:r>
            <a:r>
              <a:rPr sz="2800" spc="20" dirty="0">
                <a:latin typeface="Calibri" panose="020F0502020204030204"/>
                <a:cs typeface="Calibri" panose="020F0502020204030204"/>
              </a:rPr>
              <a:t>than</a:t>
            </a:r>
            <a:r>
              <a:rPr sz="2800" spc="60" dirty="0">
                <a:latin typeface="Calibri" panose="020F0502020204030204"/>
                <a:cs typeface="Calibri" panose="020F0502020204030204"/>
              </a:rPr>
              <a:t> </a:t>
            </a:r>
            <a:r>
              <a:rPr sz="2800" spc="10" dirty="0">
                <a:latin typeface="Calibri" panose="020F0502020204030204"/>
                <a:cs typeface="Calibri" panose="020F0502020204030204"/>
              </a:rPr>
              <a:t>pretending</a:t>
            </a:r>
            <a:r>
              <a:rPr sz="2800" spc="60" dirty="0">
                <a:latin typeface="Calibri" panose="020F0502020204030204"/>
                <a:cs typeface="Calibri" panose="020F0502020204030204"/>
              </a:rPr>
              <a:t> </a:t>
            </a:r>
            <a:r>
              <a:rPr sz="2800" spc="15" dirty="0">
                <a:latin typeface="Calibri" panose="020F0502020204030204"/>
                <a:cs typeface="Calibri" panose="020F0502020204030204"/>
              </a:rPr>
              <a:t>not</a:t>
            </a:r>
            <a:r>
              <a:rPr sz="2800" spc="65" dirty="0">
                <a:latin typeface="Calibri" panose="020F0502020204030204"/>
                <a:cs typeface="Calibri" panose="020F0502020204030204"/>
              </a:rPr>
              <a:t> </a:t>
            </a:r>
            <a:r>
              <a:rPr sz="2800" spc="-5" dirty="0">
                <a:latin typeface="Calibri" panose="020F0502020204030204"/>
                <a:cs typeface="Calibri" panose="020F0502020204030204"/>
              </a:rPr>
              <a:t>to</a:t>
            </a:r>
            <a:r>
              <a:rPr sz="2800" spc="65" dirty="0">
                <a:latin typeface="Calibri" panose="020F0502020204030204"/>
                <a:cs typeface="Calibri" panose="020F0502020204030204"/>
              </a:rPr>
              <a:t> </a:t>
            </a:r>
            <a:r>
              <a:rPr sz="2800" dirty="0">
                <a:latin typeface="Calibri" panose="020F0502020204030204"/>
                <a:cs typeface="Calibri" panose="020F0502020204030204"/>
              </a:rPr>
              <a:t>have</a:t>
            </a:r>
            <a:r>
              <a:rPr sz="2800" spc="65" dirty="0">
                <a:latin typeface="Calibri" panose="020F0502020204030204"/>
                <a:cs typeface="Calibri" panose="020F0502020204030204"/>
              </a:rPr>
              <a:t> </a:t>
            </a:r>
            <a:r>
              <a:rPr sz="2800" spc="15" dirty="0">
                <a:latin typeface="Calibri" panose="020F0502020204030204"/>
                <a:cs typeface="Calibri" panose="020F0502020204030204"/>
              </a:rPr>
              <a:t>it.</a:t>
            </a:r>
            <a:r>
              <a:rPr sz="2800" spc="60" dirty="0">
                <a:latin typeface="Calibri" panose="020F0502020204030204"/>
                <a:cs typeface="Calibri" panose="020F0502020204030204"/>
              </a:rPr>
              <a:t> </a:t>
            </a:r>
            <a:r>
              <a:rPr sz="2800" spc="5" dirty="0">
                <a:latin typeface="Calibri" panose="020F0502020204030204"/>
                <a:cs typeface="Calibri" panose="020F0502020204030204"/>
              </a:rPr>
              <a:t>Know</a:t>
            </a:r>
            <a:r>
              <a:rPr sz="2800" spc="70" dirty="0">
                <a:latin typeface="Calibri" panose="020F0502020204030204"/>
                <a:cs typeface="Calibri" panose="020F0502020204030204"/>
              </a:rPr>
              <a:t> </a:t>
            </a:r>
            <a:r>
              <a:rPr sz="2800" spc="-5" dirty="0">
                <a:latin typeface="Calibri" panose="020F0502020204030204"/>
                <a:cs typeface="Calibri" panose="020F0502020204030204"/>
              </a:rPr>
              <a:t>why</a:t>
            </a:r>
            <a:r>
              <a:rPr sz="2800" spc="65" dirty="0">
                <a:latin typeface="Calibri" panose="020F0502020204030204"/>
                <a:cs typeface="Calibri" panose="020F0502020204030204"/>
              </a:rPr>
              <a:t> </a:t>
            </a:r>
            <a:r>
              <a:rPr sz="2800" dirty="0">
                <a:latin typeface="Calibri" panose="020F0502020204030204"/>
                <a:cs typeface="Calibri" panose="020F0502020204030204"/>
              </a:rPr>
              <a:t>you</a:t>
            </a:r>
            <a:r>
              <a:rPr sz="2800" spc="60" dirty="0">
                <a:latin typeface="Calibri" panose="020F0502020204030204"/>
                <a:cs typeface="Calibri" panose="020F0502020204030204"/>
              </a:rPr>
              <a:t> </a:t>
            </a:r>
            <a:r>
              <a:rPr sz="2800" spc="-5" dirty="0">
                <a:latin typeface="Calibri" panose="020F0502020204030204"/>
                <a:cs typeface="Calibri" panose="020F0502020204030204"/>
              </a:rPr>
              <a:t>feel</a:t>
            </a:r>
            <a:r>
              <a:rPr sz="2800" spc="55" dirty="0">
                <a:latin typeface="Calibri" panose="020F0502020204030204"/>
                <a:cs typeface="Calibri" panose="020F0502020204030204"/>
              </a:rPr>
              <a:t> </a:t>
            </a:r>
            <a:r>
              <a:rPr sz="2800" spc="15" dirty="0">
                <a:latin typeface="Calibri" panose="020F0502020204030204"/>
                <a:cs typeface="Calibri" panose="020F0502020204030204"/>
              </a:rPr>
              <a:t>the </a:t>
            </a:r>
            <a:r>
              <a:rPr sz="2800" spc="-615" dirty="0">
                <a:latin typeface="Calibri" panose="020F0502020204030204"/>
                <a:cs typeface="Calibri" panose="020F0502020204030204"/>
              </a:rPr>
              <a:t> </a:t>
            </a:r>
            <a:r>
              <a:rPr sz="2800" spc="10" dirty="0">
                <a:latin typeface="Calibri" panose="020F0502020204030204"/>
                <a:cs typeface="Calibri" panose="020F0502020204030204"/>
              </a:rPr>
              <a:t>way</a:t>
            </a:r>
            <a:r>
              <a:rPr sz="2800" spc="135" dirty="0">
                <a:latin typeface="Calibri" panose="020F0502020204030204"/>
                <a:cs typeface="Calibri" panose="020F0502020204030204"/>
              </a:rPr>
              <a:t> </a:t>
            </a:r>
            <a:r>
              <a:rPr sz="2800" spc="20" dirty="0">
                <a:latin typeface="Calibri" panose="020F0502020204030204"/>
                <a:cs typeface="Calibri" panose="020F0502020204030204"/>
              </a:rPr>
              <a:t>you</a:t>
            </a:r>
            <a:r>
              <a:rPr sz="2800" spc="125" dirty="0">
                <a:latin typeface="Calibri" panose="020F0502020204030204"/>
                <a:cs typeface="Calibri" panose="020F0502020204030204"/>
              </a:rPr>
              <a:t> </a:t>
            </a:r>
            <a:r>
              <a:rPr sz="2800" spc="35" dirty="0">
                <a:latin typeface="Calibri" panose="020F0502020204030204"/>
                <a:cs typeface="Calibri" panose="020F0502020204030204"/>
              </a:rPr>
              <a:t>do.</a:t>
            </a:r>
            <a:r>
              <a:rPr sz="2800" spc="125" dirty="0">
                <a:latin typeface="Calibri" panose="020F0502020204030204"/>
                <a:cs typeface="Calibri" panose="020F0502020204030204"/>
              </a:rPr>
              <a:t> </a:t>
            </a:r>
            <a:r>
              <a:rPr sz="2800" spc="40" dirty="0">
                <a:latin typeface="Calibri" panose="020F0502020204030204"/>
                <a:cs typeface="Calibri" panose="020F0502020204030204"/>
              </a:rPr>
              <a:t>Figure</a:t>
            </a:r>
            <a:r>
              <a:rPr sz="2800" spc="130" dirty="0">
                <a:latin typeface="Calibri" panose="020F0502020204030204"/>
                <a:cs typeface="Calibri" panose="020F0502020204030204"/>
              </a:rPr>
              <a:t> </a:t>
            </a:r>
            <a:r>
              <a:rPr sz="2800" spc="35" dirty="0">
                <a:latin typeface="Calibri" panose="020F0502020204030204"/>
                <a:cs typeface="Calibri" panose="020F0502020204030204"/>
              </a:rPr>
              <a:t>out</a:t>
            </a:r>
            <a:r>
              <a:rPr sz="2800" spc="130" dirty="0">
                <a:latin typeface="Calibri" panose="020F0502020204030204"/>
                <a:cs typeface="Calibri" panose="020F0502020204030204"/>
              </a:rPr>
              <a:t> </a:t>
            </a:r>
            <a:r>
              <a:rPr sz="2800" spc="35" dirty="0">
                <a:latin typeface="Calibri" panose="020F0502020204030204"/>
                <a:cs typeface="Calibri" panose="020F0502020204030204"/>
              </a:rPr>
              <a:t>what</a:t>
            </a:r>
            <a:r>
              <a:rPr sz="2800" spc="140" dirty="0">
                <a:latin typeface="Calibri" panose="020F0502020204030204"/>
                <a:cs typeface="Calibri" panose="020F0502020204030204"/>
              </a:rPr>
              <a:t> </a:t>
            </a:r>
            <a:r>
              <a:rPr sz="2800" spc="45" dirty="0">
                <a:latin typeface="Calibri" panose="020F0502020204030204"/>
                <a:cs typeface="Calibri" panose="020F0502020204030204"/>
              </a:rPr>
              <a:t>happened</a:t>
            </a:r>
            <a:r>
              <a:rPr sz="2800" spc="130" dirty="0">
                <a:latin typeface="Calibri" panose="020F0502020204030204"/>
                <a:cs typeface="Calibri" panose="020F0502020204030204"/>
              </a:rPr>
              <a:t> </a:t>
            </a:r>
            <a:r>
              <a:rPr sz="2800" spc="35" dirty="0">
                <a:latin typeface="Calibri" panose="020F0502020204030204"/>
                <a:cs typeface="Calibri" panose="020F0502020204030204"/>
              </a:rPr>
              <a:t>that</a:t>
            </a:r>
            <a:r>
              <a:rPr sz="2800" spc="140" dirty="0">
                <a:latin typeface="Calibri" panose="020F0502020204030204"/>
                <a:cs typeface="Calibri" panose="020F0502020204030204"/>
              </a:rPr>
              <a:t> </a:t>
            </a:r>
            <a:r>
              <a:rPr sz="2800" spc="30" dirty="0">
                <a:latin typeface="Calibri" panose="020F0502020204030204"/>
                <a:cs typeface="Calibri" panose="020F0502020204030204"/>
              </a:rPr>
              <a:t>got</a:t>
            </a:r>
            <a:r>
              <a:rPr sz="2800" spc="140" dirty="0">
                <a:latin typeface="Calibri" panose="020F0502020204030204"/>
                <a:cs typeface="Calibri" panose="020F0502020204030204"/>
              </a:rPr>
              <a:t> </a:t>
            </a:r>
            <a:r>
              <a:rPr sz="2800" spc="25" dirty="0">
                <a:latin typeface="Calibri" panose="020F0502020204030204"/>
                <a:cs typeface="Calibri" panose="020F0502020204030204"/>
              </a:rPr>
              <a:t>you</a:t>
            </a:r>
            <a:r>
              <a:rPr sz="2800" spc="135" dirty="0">
                <a:latin typeface="Calibri" panose="020F0502020204030204"/>
                <a:cs typeface="Calibri" panose="020F0502020204030204"/>
              </a:rPr>
              <a:t> </a:t>
            </a:r>
            <a:r>
              <a:rPr sz="2800" spc="40" dirty="0">
                <a:latin typeface="Calibri" panose="020F0502020204030204"/>
                <a:cs typeface="Calibri" panose="020F0502020204030204"/>
              </a:rPr>
              <a:t>feeling </a:t>
            </a:r>
            <a:r>
              <a:rPr sz="2800" spc="-615" dirty="0">
                <a:latin typeface="Calibri" panose="020F0502020204030204"/>
                <a:cs typeface="Calibri" panose="020F0502020204030204"/>
              </a:rPr>
              <a:t> </a:t>
            </a:r>
            <a:r>
              <a:rPr sz="2800" spc="60" dirty="0">
                <a:latin typeface="Calibri" panose="020F0502020204030204"/>
                <a:cs typeface="Calibri" panose="020F0502020204030204"/>
              </a:rPr>
              <a:t>the</a:t>
            </a:r>
            <a:r>
              <a:rPr sz="2800" spc="195" dirty="0">
                <a:latin typeface="Calibri" panose="020F0502020204030204"/>
                <a:cs typeface="Calibri" panose="020F0502020204030204"/>
              </a:rPr>
              <a:t> </a:t>
            </a:r>
            <a:r>
              <a:rPr sz="2800" spc="30" dirty="0">
                <a:latin typeface="Calibri" panose="020F0502020204030204"/>
                <a:cs typeface="Calibri" panose="020F0502020204030204"/>
              </a:rPr>
              <a:t>way</a:t>
            </a:r>
            <a:r>
              <a:rPr sz="2800" spc="204" dirty="0">
                <a:latin typeface="Calibri" panose="020F0502020204030204"/>
                <a:cs typeface="Calibri" panose="020F0502020204030204"/>
              </a:rPr>
              <a:t> </a:t>
            </a:r>
            <a:r>
              <a:rPr sz="2800" spc="45" dirty="0">
                <a:latin typeface="Calibri" panose="020F0502020204030204"/>
                <a:cs typeface="Calibri" panose="020F0502020204030204"/>
              </a:rPr>
              <a:t>you</a:t>
            </a:r>
            <a:r>
              <a:rPr sz="2800" spc="195" dirty="0">
                <a:latin typeface="Calibri" panose="020F0502020204030204"/>
                <a:cs typeface="Calibri" panose="020F0502020204030204"/>
              </a:rPr>
              <a:t> </a:t>
            </a:r>
            <a:r>
              <a:rPr sz="2800" spc="60" dirty="0">
                <a:latin typeface="Calibri" panose="020F0502020204030204"/>
                <a:cs typeface="Calibri" panose="020F0502020204030204"/>
              </a:rPr>
              <a:t>do.</a:t>
            </a:r>
            <a:r>
              <a:rPr sz="2800" spc="190" dirty="0">
                <a:latin typeface="Calibri" panose="020F0502020204030204"/>
                <a:cs typeface="Calibri" panose="020F0502020204030204"/>
              </a:rPr>
              <a:t> </a:t>
            </a:r>
            <a:r>
              <a:rPr sz="2800" spc="70" dirty="0">
                <a:latin typeface="Calibri" panose="020F0502020204030204"/>
                <a:cs typeface="Calibri" panose="020F0502020204030204"/>
              </a:rPr>
              <a:t>Don't</a:t>
            </a:r>
            <a:r>
              <a:rPr sz="2800" spc="200" dirty="0">
                <a:latin typeface="Calibri" panose="020F0502020204030204"/>
                <a:cs typeface="Calibri" panose="020F0502020204030204"/>
              </a:rPr>
              <a:t> </a:t>
            </a:r>
            <a:r>
              <a:rPr sz="2800" spc="70" dirty="0">
                <a:latin typeface="Calibri" panose="020F0502020204030204"/>
                <a:cs typeface="Calibri" panose="020F0502020204030204"/>
              </a:rPr>
              <a:t>blame.</a:t>
            </a:r>
            <a:r>
              <a:rPr sz="2800" spc="185" dirty="0">
                <a:latin typeface="Calibri" panose="020F0502020204030204"/>
                <a:cs typeface="Calibri" panose="020F0502020204030204"/>
              </a:rPr>
              <a:t> </a:t>
            </a:r>
            <a:r>
              <a:rPr sz="2800" spc="70" dirty="0">
                <a:latin typeface="Calibri" panose="020F0502020204030204"/>
                <a:cs typeface="Calibri" panose="020F0502020204030204"/>
              </a:rPr>
              <a:t>Being</a:t>
            </a:r>
            <a:r>
              <a:rPr sz="2800" spc="200" dirty="0">
                <a:latin typeface="Calibri" panose="020F0502020204030204"/>
                <a:cs typeface="Calibri" panose="020F0502020204030204"/>
              </a:rPr>
              <a:t> </a:t>
            </a:r>
            <a:r>
              <a:rPr sz="2800" spc="70" dirty="0">
                <a:latin typeface="Calibri" panose="020F0502020204030204"/>
                <a:cs typeface="Calibri" panose="020F0502020204030204"/>
              </a:rPr>
              <a:t>able</a:t>
            </a:r>
            <a:r>
              <a:rPr sz="2800" spc="210" dirty="0">
                <a:latin typeface="Calibri" panose="020F0502020204030204"/>
                <a:cs typeface="Calibri" panose="020F0502020204030204"/>
              </a:rPr>
              <a:t> </a:t>
            </a:r>
            <a:r>
              <a:rPr sz="2800" spc="30" dirty="0">
                <a:latin typeface="Calibri" panose="020F0502020204030204"/>
                <a:cs typeface="Calibri" panose="020F0502020204030204"/>
              </a:rPr>
              <a:t>to</a:t>
            </a:r>
            <a:r>
              <a:rPr sz="2800" spc="204" dirty="0">
                <a:latin typeface="Calibri" panose="020F0502020204030204"/>
                <a:cs typeface="Calibri" panose="020F0502020204030204"/>
              </a:rPr>
              <a:t> </a:t>
            </a:r>
            <a:r>
              <a:rPr sz="2800" spc="70" dirty="0">
                <a:latin typeface="Calibri" panose="020F0502020204030204"/>
                <a:cs typeface="Calibri" panose="020F0502020204030204"/>
              </a:rPr>
              <a:t>recognize</a:t>
            </a:r>
            <a:r>
              <a:rPr sz="2800" spc="204" dirty="0">
                <a:latin typeface="Calibri" panose="020F0502020204030204"/>
                <a:cs typeface="Calibri" panose="020F0502020204030204"/>
              </a:rPr>
              <a:t> </a:t>
            </a:r>
            <a:r>
              <a:rPr sz="2800" spc="60" dirty="0">
                <a:latin typeface="Calibri" panose="020F0502020204030204"/>
                <a:cs typeface="Calibri" panose="020F0502020204030204"/>
              </a:rPr>
              <a:t>and </a:t>
            </a:r>
            <a:r>
              <a:rPr sz="2800" spc="-615" dirty="0">
                <a:latin typeface="Calibri" panose="020F0502020204030204"/>
                <a:cs typeface="Calibri" panose="020F0502020204030204"/>
              </a:rPr>
              <a:t> </a:t>
            </a:r>
            <a:r>
              <a:rPr sz="2800" spc="5" dirty="0">
                <a:latin typeface="Calibri" panose="020F0502020204030204"/>
                <a:cs typeface="Calibri" panose="020F0502020204030204"/>
              </a:rPr>
              <a:t>explain</a:t>
            </a:r>
            <a:r>
              <a:rPr sz="2800" spc="45" dirty="0">
                <a:latin typeface="Calibri" panose="020F0502020204030204"/>
                <a:cs typeface="Calibri" panose="020F0502020204030204"/>
              </a:rPr>
              <a:t> </a:t>
            </a:r>
            <a:r>
              <a:rPr sz="2800" spc="5" dirty="0">
                <a:latin typeface="Calibri" panose="020F0502020204030204"/>
                <a:cs typeface="Calibri" panose="020F0502020204030204"/>
              </a:rPr>
              <a:t>your</a:t>
            </a:r>
            <a:r>
              <a:rPr sz="2800" spc="55" dirty="0">
                <a:latin typeface="Calibri" panose="020F0502020204030204"/>
                <a:cs typeface="Calibri" panose="020F0502020204030204"/>
              </a:rPr>
              <a:t> </a:t>
            </a:r>
            <a:r>
              <a:rPr sz="2800" spc="15" dirty="0">
                <a:latin typeface="Calibri" panose="020F0502020204030204"/>
                <a:cs typeface="Calibri" panose="020F0502020204030204"/>
              </a:rPr>
              <a:t>emotions</a:t>
            </a:r>
            <a:r>
              <a:rPr sz="2800" spc="55" dirty="0">
                <a:latin typeface="Calibri" panose="020F0502020204030204"/>
                <a:cs typeface="Calibri" panose="020F0502020204030204"/>
              </a:rPr>
              <a:t> </a:t>
            </a:r>
            <a:r>
              <a:rPr sz="2800" spc="20" dirty="0">
                <a:latin typeface="Calibri" panose="020F0502020204030204"/>
                <a:cs typeface="Calibri" panose="020F0502020204030204"/>
              </a:rPr>
              <a:t>isn't</a:t>
            </a:r>
            <a:r>
              <a:rPr sz="2800" spc="70" dirty="0">
                <a:latin typeface="Calibri" panose="020F0502020204030204"/>
                <a:cs typeface="Calibri" panose="020F0502020204030204"/>
              </a:rPr>
              <a:t> </a:t>
            </a:r>
            <a:r>
              <a:rPr sz="2800" spc="20" dirty="0">
                <a:latin typeface="Calibri" panose="020F0502020204030204"/>
                <a:cs typeface="Calibri" panose="020F0502020204030204"/>
              </a:rPr>
              <a:t>the</a:t>
            </a:r>
            <a:r>
              <a:rPr sz="2800" spc="80" dirty="0">
                <a:latin typeface="Calibri" panose="020F0502020204030204"/>
                <a:cs typeface="Calibri" panose="020F0502020204030204"/>
              </a:rPr>
              <a:t> </a:t>
            </a:r>
            <a:r>
              <a:rPr sz="2800" spc="15" dirty="0">
                <a:latin typeface="Calibri" panose="020F0502020204030204"/>
                <a:cs typeface="Calibri" panose="020F0502020204030204"/>
              </a:rPr>
              <a:t>same</a:t>
            </a:r>
            <a:r>
              <a:rPr sz="2800" spc="70" dirty="0">
                <a:latin typeface="Calibri" panose="020F0502020204030204"/>
                <a:cs typeface="Calibri" panose="020F0502020204030204"/>
              </a:rPr>
              <a:t> </a:t>
            </a:r>
            <a:r>
              <a:rPr sz="2800" spc="15" dirty="0">
                <a:latin typeface="Calibri" panose="020F0502020204030204"/>
                <a:cs typeface="Calibri" panose="020F0502020204030204"/>
              </a:rPr>
              <a:t>as</a:t>
            </a:r>
            <a:r>
              <a:rPr sz="2800" spc="75" dirty="0">
                <a:latin typeface="Calibri" panose="020F0502020204030204"/>
                <a:cs typeface="Calibri" panose="020F0502020204030204"/>
              </a:rPr>
              <a:t> </a:t>
            </a:r>
            <a:r>
              <a:rPr sz="2800" spc="20" dirty="0">
                <a:latin typeface="Calibri" panose="020F0502020204030204"/>
                <a:cs typeface="Calibri" panose="020F0502020204030204"/>
              </a:rPr>
              <a:t>blaming</a:t>
            </a:r>
            <a:r>
              <a:rPr sz="2800" spc="75" dirty="0">
                <a:latin typeface="Calibri" panose="020F0502020204030204"/>
                <a:cs typeface="Calibri" panose="020F0502020204030204"/>
              </a:rPr>
              <a:t> </a:t>
            </a:r>
            <a:r>
              <a:rPr sz="2800" spc="20" dirty="0">
                <a:latin typeface="Calibri" panose="020F0502020204030204"/>
                <a:cs typeface="Calibri" panose="020F0502020204030204"/>
              </a:rPr>
              <a:t>someone</a:t>
            </a:r>
            <a:r>
              <a:rPr sz="2800" spc="70" dirty="0">
                <a:latin typeface="Calibri" panose="020F0502020204030204"/>
                <a:cs typeface="Calibri" panose="020F0502020204030204"/>
              </a:rPr>
              <a:t> </a:t>
            </a:r>
            <a:r>
              <a:rPr sz="2800" spc="15" dirty="0">
                <a:latin typeface="Calibri" panose="020F0502020204030204"/>
                <a:cs typeface="Calibri" panose="020F0502020204030204"/>
              </a:rPr>
              <a:t>or </a:t>
            </a:r>
            <a:r>
              <a:rPr sz="2800" spc="-620" dirty="0">
                <a:latin typeface="Calibri" panose="020F0502020204030204"/>
                <a:cs typeface="Calibri" panose="020F0502020204030204"/>
              </a:rPr>
              <a:t> </a:t>
            </a:r>
            <a:r>
              <a:rPr sz="2800" spc="35" dirty="0">
                <a:latin typeface="Calibri" panose="020F0502020204030204"/>
                <a:cs typeface="Calibri" panose="020F0502020204030204"/>
              </a:rPr>
              <a:t>something</a:t>
            </a:r>
            <a:r>
              <a:rPr sz="2800" spc="95" dirty="0">
                <a:latin typeface="Calibri" panose="020F0502020204030204"/>
                <a:cs typeface="Calibri" panose="020F0502020204030204"/>
              </a:rPr>
              <a:t> </a:t>
            </a:r>
            <a:r>
              <a:rPr sz="2800" spc="5" dirty="0">
                <a:latin typeface="Calibri" panose="020F0502020204030204"/>
                <a:cs typeface="Calibri" panose="020F0502020204030204"/>
              </a:rPr>
              <a:t>for</a:t>
            </a:r>
            <a:r>
              <a:rPr sz="2800" spc="90" dirty="0">
                <a:latin typeface="Calibri" panose="020F0502020204030204"/>
                <a:cs typeface="Calibri" panose="020F0502020204030204"/>
              </a:rPr>
              <a:t> </a:t>
            </a:r>
            <a:r>
              <a:rPr sz="2800" spc="25" dirty="0">
                <a:latin typeface="Calibri" panose="020F0502020204030204"/>
                <a:cs typeface="Calibri" panose="020F0502020204030204"/>
              </a:rPr>
              <a:t>the</a:t>
            </a:r>
            <a:r>
              <a:rPr sz="2800" spc="100" dirty="0">
                <a:latin typeface="Calibri" panose="020F0502020204030204"/>
                <a:cs typeface="Calibri" panose="020F0502020204030204"/>
              </a:rPr>
              <a:t> </a:t>
            </a:r>
            <a:r>
              <a:rPr sz="2800" dirty="0">
                <a:latin typeface="Calibri" panose="020F0502020204030204"/>
                <a:cs typeface="Calibri" panose="020F0502020204030204"/>
              </a:rPr>
              <a:t>way</a:t>
            </a:r>
            <a:r>
              <a:rPr sz="2800" spc="100" dirty="0">
                <a:latin typeface="Calibri" panose="020F0502020204030204"/>
                <a:cs typeface="Calibri" panose="020F0502020204030204"/>
              </a:rPr>
              <a:t> </a:t>
            </a:r>
            <a:r>
              <a:rPr sz="2800" spc="10" dirty="0">
                <a:latin typeface="Calibri" panose="020F0502020204030204"/>
                <a:cs typeface="Calibri" panose="020F0502020204030204"/>
              </a:rPr>
              <a:t>you</a:t>
            </a:r>
            <a:r>
              <a:rPr sz="2800" spc="90" dirty="0">
                <a:latin typeface="Calibri" panose="020F0502020204030204"/>
                <a:cs typeface="Calibri" panose="020F0502020204030204"/>
              </a:rPr>
              <a:t> </a:t>
            </a:r>
            <a:r>
              <a:rPr sz="2800" spc="15" dirty="0">
                <a:latin typeface="Calibri" panose="020F0502020204030204"/>
                <a:cs typeface="Calibri" panose="020F0502020204030204"/>
              </a:rPr>
              <a:t>feel.</a:t>
            </a:r>
            <a:r>
              <a:rPr sz="2800" spc="85" dirty="0">
                <a:latin typeface="Calibri" panose="020F0502020204030204"/>
                <a:cs typeface="Calibri" panose="020F0502020204030204"/>
              </a:rPr>
              <a:t> </a:t>
            </a:r>
            <a:r>
              <a:rPr sz="2800" spc="-25" dirty="0">
                <a:latin typeface="Calibri" panose="020F0502020204030204"/>
                <a:cs typeface="Calibri" panose="020F0502020204030204"/>
              </a:rPr>
              <a:t>Your</a:t>
            </a:r>
            <a:r>
              <a:rPr sz="2800" spc="90" dirty="0">
                <a:latin typeface="Calibri" panose="020F0502020204030204"/>
                <a:cs typeface="Calibri" panose="020F0502020204030204"/>
              </a:rPr>
              <a:t> </a:t>
            </a:r>
            <a:r>
              <a:rPr sz="2800" spc="20" dirty="0">
                <a:latin typeface="Calibri" panose="020F0502020204030204"/>
                <a:cs typeface="Calibri" panose="020F0502020204030204"/>
              </a:rPr>
              <a:t>feelings</a:t>
            </a:r>
            <a:r>
              <a:rPr sz="2800" spc="80" dirty="0">
                <a:latin typeface="Calibri" panose="020F0502020204030204"/>
                <a:cs typeface="Calibri" panose="020F0502020204030204"/>
              </a:rPr>
              <a:t> </a:t>
            </a:r>
            <a:r>
              <a:rPr sz="2800" spc="10" dirty="0">
                <a:latin typeface="Calibri" panose="020F0502020204030204"/>
                <a:cs typeface="Calibri" panose="020F0502020204030204"/>
              </a:rPr>
              <a:t>are</a:t>
            </a:r>
            <a:r>
              <a:rPr sz="2800" spc="100" dirty="0">
                <a:latin typeface="Calibri" panose="020F0502020204030204"/>
                <a:cs typeface="Calibri" panose="020F0502020204030204"/>
              </a:rPr>
              <a:t> </a:t>
            </a:r>
            <a:r>
              <a:rPr sz="2800" spc="25" dirty="0">
                <a:latin typeface="Calibri" panose="020F0502020204030204"/>
                <a:cs typeface="Calibri" panose="020F0502020204030204"/>
              </a:rPr>
              <a:t>there</a:t>
            </a:r>
            <a:r>
              <a:rPr sz="2800" spc="95" dirty="0">
                <a:latin typeface="Calibri" panose="020F0502020204030204"/>
                <a:cs typeface="Calibri" panose="020F0502020204030204"/>
              </a:rPr>
              <a:t> </a:t>
            </a:r>
            <a:r>
              <a:rPr sz="2800" spc="5" dirty="0">
                <a:latin typeface="Calibri" panose="020F0502020204030204"/>
                <a:cs typeface="Calibri" panose="020F0502020204030204"/>
              </a:rPr>
              <a:t>for</a:t>
            </a:r>
            <a:r>
              <a:rPr sz="2800" spc="90" dirty="0">
                <a:latin typeface="Calibri" panose="020F0502020204030204"/>
                <a:cs typeface="Calibri" panose="020F0502020204030204"/>
              </a:rPr>
              <a:t> </a:t>
            </a:r>
            <a:r>
              <a:rPr sz="2800" spc="-5" dirty="0">
                <a:latin typeface="Calibri" panose="020F0502020204030204"/>
                <a:cs typeface="Calibri" panose="020F0502020204030204"/>
              </a:rPr>
              <a:t>a </a:t>
            </a:r>
            <a:r>
              <a:rPr sz="2800" spc="-615" dirty="0">
                <a:latin typeface="Calibri" panose="020F0502020204030204"/>
                <a:cs typeface="Calibri" panose="020F0502020204030204"/>
              </a:rPr>
              <a:t> </a:t>
            </a:r>
            <a:r>
              <a:rPr sz="2800" spc="15" dirty="0">
                <a:latin typeface="Calibri" panose="020F0502020204030204"/>
                <a:cs typeface="Calibri" panose="020F0502020204030204"/>
              </a:rPr>
              <a:t>reason</a:t>
            </a:r>
            <a:r>
              <a:rPr sz="2800" spc="60" dirty="0">
                <a:latin typeface="Calibri" panose="020F0502020204030204"/>
                <a:cs typeface="Calibri" panose="020F0502020204030204"/>
              </a:rPr>
              <a:t> </a:t>
            </a:r>
            <a:r>
              <a:rPr sz="2800" spc="-5" dirty="0">
                <a:latin typeface="Calibri" panose="020F0502020204030204"/>
                <a:cs typeface="Calibri" panose="020F0502020204030204"/>
              </a:rPr>
              <a:t>—</a:t>
            </a:r>
            <a:r>
              <a:rPr sz="2800" spc="65" dirty="0">
                <a:latin typeface="Calibri" panose="020F0502020204030204"/>
                <a:cs typeface="Calibri" panose="020F0502020204030204"/>
              </a:rPr>
              <a:t> </a:t>
            </a:r>
            <a:r>
              <a:rPr sz="2800" spc="-5" dirty="0">
                <a:latin typeface="Calibri" panose="020F0502020204030204"/>
                <a:cs typeface="Calibri" panose="020F0502020204030204"/>
              </a:rPr>
              <a:t>to</a:t>
            </a:r>
            <a:r>
              <a:rPr sz="2800" spc="60" dirty="0">
                <a:latin typeface="Calibri" panose="020F0502020204030204"/>
                <a:cs typeface="Calibri" panose="020F0502020204030204"/>
              </a:rPr>
              <a:t> </a:t>
            </a:r>
            <a:r>
              <a:rPr sz="2800" spc="20" dirty="0">
                <a:latin typeface="Calibri" panose="020F0502020204030204"/>
                <a:cs typeface="Calibri" panose="020F0502020204030204"/>
              </a:rPr>
              <a:t>help</a:t>
            </a:r>
            <a:r>
              <a:rPr sz="2800" spc="60" dirty="0">
                <a:latin typeface="Calibri" panose="020F0502020204030204"/>
                <a:cs typeface="Calibri" panose="020F0502020204030204"/>
              </a:rPr>
              <a:t> </a:t>
            </a:r>
            <a:r>
              <a:rPr sz="2800" spc="5" dirty="0">
                <a:latin typeface="Calibri" panose="020F0502020204030204"/>
                <a:cs typeface="Calibri" panose="020F0502020204030204"/>
              </a:rPr>
              <a:t>you</a:t>
            </a:r>
            <a:r>
              <a:rPr sz="2800" spc="70" dirty="0">
                <a:latin typeface="Calibri" panose="020F0502020204030204"/>
                <a:cs typeface="Calibri" panose="020F0502020204030204"/>
              </a:rPr>
              <a:t> </a:t>
            </a:r>
            <a:r>
              <a:rPr sz="2800" spc="-5" dirty="0">
                <a:latin typeface="Calibri" panose="020F0502020204030204"/>
                <a:cs typeface="Calibri" panose="020F0502020204030204"/>
              </a:rPr>
              <a:t>make</a:t>
            </a:r>
            <a:r>
              <a:rPr sz="2800" spc="65" dirty="0">
                <a:latin typeface="Calibri" panose="020F0502020204030204"/>
                <a:cs typeface="Calibri" panose="020F0502020204030204"/>
              </a:rPr>
              <a:t> </a:t>
            </a:r>
            <a:r>
              <a:rPr sz="2800" spc="20" dirty="0">
                <a:latin typeface="Calibri" panose="020F0502020204030204"/>
                <a:cs typeface="Calibri" panose="020F0502020204030204"/>
              </a:rPr>
              <a:t>sense</a:t>
            </a:r>
            <a:r>
              <a:rPr sz="2800" spc="65" dirty="0">
                <a:latin typeface="Calibri" panose="020F0502020204030204"/>
                <a:cs typeface="Calibri" panose="020F0502020204030204"/>
              </a:rPr>
              <a:t> </a:t>
            </a:r>
            <a:r>
              <a:rPr sz="2800" spc="10" dirty="0">
                <a:latin typeface="Calibri" panose="020F0502020204030204"/>
                <a:cs typeface="Calibri" panose="020F0502020204030204"/>
              </a:rPr>
              <a:t>of</a:t>
            </a:r>
            <a:r>
              <a:rPr sz="2800" spc="60" dirty="0">
                <a:latin typeface="Calibri" panose="020F0502020204030204"/>
                <a:cs typeface="Calibri" panose="020F0502020204030204"/>
              </a:rPr>
              <a:t> </a:t>
            </a:r>
            <a:r>
              <a:rPr sz="2800" spc="15" dirty="0">
                <a:latin typeface="Calibri" panose="020F0502020204030204"/>
                <a:cs typeface="Calibri" panose="020F0502020204030204"/>
              </a:rPr>
              <a:t>what's</a:t>
            </a:r>
            <a:r>
              <a:rPr sz="2800" spc="60" dirty="0">
                <a:latin typeface="Calibri" panose="020F0502020204030204"/>
                <a:cs typeface="Calibri" panose="020F0502020204030204"/>
              </a:rPr>
              <a:t> </a:t>
            </a:r>
            <a:r>
              <a:rPr sz="2800" spc="15" dirty="0">
                <a:latin typeface="Calibri" panose="020F0502020204030204"/>
                <a:cs typeface="Calibri" panose="020F0502020204030204"/>
              </a:rPr>
              <a:t>going</a:t>
            </a:r>
            <a:r>
              <a:rPr sz="2800" spc="65" dirty="0">
                <a:latin typeface="Calibri" panose="020F0502020204030204"/>
                <a:cs typeface="Calibri" panose="020F0502020204030204"/>
              </a:rPr>
              <a:t> </a:t>
            </a:r>
            <a:r>
              <a:rPr sz="2800" spc="15" dirty="0">
                <a:latin typeface="Calibri" panose="020F0502020204030204"/>
                <a:cs typeface="Calibri" panose="020F0502020204030204"/>
              </a:rPr>
              <a:t>on.</a:t>
            </a:r>
            <a:r>
              <a:rPr sz="2800" spc="60" dirty="0">
                <a:latin typeface="Calibri" panose="020F0502020204030204"/>
                <a:cs typeface="Calibri" panose="020F0502020204030204"/>
              </a:rPr>
              <a:t> </a:t>
            </a:r>
            <a:r>
              <a:rPr sz="2800" spc="20" dirty="0">
                <a:latin typeface="Calibri" panose="020F0502020204030204"/>
                <a:cs typeface="Calibri" panose="020F0502020204030204"/>
              </a:rPr>
              <a:t>Accept </a:t>
            </a:r>
            <a:r>
              <a:rPr sz="2800" spc="-615" dirty="0">
                <a:latin typeface="Calibri" panose="020F0502020204030204"/>
                <a:cs typeface="Calibri" panose="020F0502020204030204"/>
              </a:rPr>
              <a:t> </a:t>
            </a:r>
            <a:r>
              <a:rPr sz="2800" spc="-5" dirty="0">
                <a:latin typeface="Calibri" panose="020F0502020204030204"/>
                <a:cs typeface="Calibri" panose="020F0502020204030204"/>
              </a:rPr>
              <a:t>all</a:t>
            </a:r>
            <a:r>
              <a:rPr sz="2800" spc="-10" dirty="0">
                <a:latin typeface="Calibri" panose="020F0502020204030204"/>
                <a:cs typeface="Calibri" panose="020F0502020204030204"/>
              </a:rPr>
              <a:t> </a:t>
            </a:r>
            <a:r>
              <a:rPr sz="2800" spc="-20" dirty="0">
                <a:latin typeface="Calibri" panose="020F0502020204030204"/>
                <a:cs typeface="Calibri" panose="020F0502020204030204"/>
              </a:rPr>
              <a:t>your</a:t>
            </a:r>
            <a:r>
              <a:rPr sz="2800" spc="-10" dirty="0">
                <a:latin typeface="Calibri" panose="020F0502020204030204"/>
                <a:cs typeface="Calibri" panose="020F0502020204030204"/>
              </a:rPr>
              <a:t> emotions </a:t>
            </a:r>
            <a:r>
              <a:rPr sz="2800" dirty="0">
                <a:latin typeface="Calibri" panose="020F0502020204030204"/>
                <a:cs typeface="Calibri" panose="020F0502020204030204"/>
              </a:rPr>
              <a:t>as</a:t>
            </a:r>
            <a:r>
              <a:rPr sz="2800" spc="10" dirty="0">
                <a:latin typeface="Calibri" panose="020F0502020204030204"/>
                <a:cs typeface="Calibri" panose="020F0502020204030204"/>
              </a:rPr>
              <a:t> </a:t>
            </a:r>
            <a:r>
              <a:rPr sz="2800" spc="-20" dirty="0">
                <a:latin typeface="Calibri" panose="020F0502020204030204"/>
                <a:cs typeface="Calibri" panose="020F0502020204030204"/>
              </a:rPr>
              <a:t>natural</a:t>
            </a:r>
            <a:r>
              <a:rPr sz="2800" spc="-5" dirty="0">
                <a:latin typeface="Calibri" panose="020F0502020204030204"/>
                <a:cs typeface="Calibri" panose="020F0502020204030204"/>
              </a:rPr>
              <a:t> and</a:t>
            </a:r>
            <a:r>
              <a:rPr sz="2800" dirty="0">
                <a:latin typeface="Calibri" panose="020F0502020204030204"/>
                <a:cs typeface="Calibri" panose="020F0502020204030204"/>
              </a:rPr>
              <a:t> </a:t>
            </a:r>
            <a:r>
              <a:rPr sz="2800" spc="-15" dirty="0">
                <a:latin typeface="Calibri" panose="020F0502020204030204"/>
                <a:cs typeface="Calibri" panose="020F0502020204030204"/>
              </a:rPr>
              <a:t>understandable.</a:t>
            </a:r>
            <a:r>
              <a:rPr sz="2800" spc="-10" dirty="0">
                <a:latin typeface="Calibri" panose="020F0502020204030204"/>
                <a:cs typeface="Calibri" panose="020F0502020204030204"/>
              </a:rPr>
              <a:t> Don't</a:t>
            </a:r>
            <a:r>
              <a:rPr sz="2800" spc="-5" dirty="0">
                <a:latin typeface="Calibri" panose="020F0502020204030204"/>
                <a:cs typeface="Calibri" panose="020F0502020204030204"/>
              </a:rPr>
              <a:t> </a:t>
            </a:r>
            <a:r>
              <a:rPr sz="2800" spc="-10" dirty="0">
                <a:latin typeface="Calibri" panose="020F0502020204030204"/>
                <a:cs typeface="Calibri" panose="020F0502020204030204"/>
              </a:rPr>
              <a:t>judge </a:t>
            </a:r>
            <a:r>
              <a:rPr sz="2800" spc="-5" dirty="0">
                <a:latin typeface="Calibri" panose="020F0502020204030204"/>
                <a:cs typeface="Calibri" panose="020F0502020204030204"/>
              </a:rPr>
              <a:t> </a:t>
            </a:r>
            <a:r>
              <a:rPr sz="2800" spc="30" dirty="0">
                <a:latin typeface="Calibri" panose="020F0502020204030204"/>
                <a:cs typeface="Calibri" panose="020F0502020204030204"/>
              </a:rPr>
              <a:t>yourself</a:t>
            </a:r>
            <a:r>
              <a:rPr sz="2800" spc="114" dirty="0">
                <a:latin typeface="Calibri" panose="020F0502020204030204"/>
                <a:cs typeface="Calibri" panose="020F0502020204030204"/>
              </a:rPr>
              <a:t> </a:t>
            </a:r>
            <a:r>
              <a:rPr sz="2800" spc="15" dirty="0">
                <a:latin typeface="Calibri" panose="020F0502020204030204"/>
                <a:cs typeface="Calibri" panose="020F0502020204030204"/>
              </a:rPr>
              <a:t>for</a:t>
            </a:r>
            <a:r>
              <a:rPr sz="2800" spc="125" dirty="0">
                <a:latin typeface="Calibri" panose="020F0502020204030204"/>
                <a:cs typeface="Calibri" panose="020F0502020204030204"/>
              </a:rPr>
              <a:t> </a:t>
            </a:r>
            <a:r>
              <a:rPr sz="2800" spc="30" dirty="0">
                <a:latin typeface="Calibri" panose="020F0502020204030204"/>
                <a:cs typeface="Calibri" panose="020F0502020204030204"/>
              </a:rPr>
              <a:t>the</a:t>
            </a:r>
            <a:r>
              <a:rPr sz="2800" spc="125" dirty="0">
                <a:latin typeface="Calibri" panose="020F0502020204030204"/>
                <a:cs typeface="Calibri" panose="020F0502020204030204"/>
              </a:rPr>
              <a:t> </a:t>
            </a:r>
            <a:r>
              <a:rPr sz="2800" spc="45" dirty="0">
                <a:latin typeface="Calibri" panose="020F0502020204030204"/>
                <a:cs typeface="Calibri" panose="020F0502020204030204"/>
              </a:rPr>
              <a:t>emotions</a:t>
            </a:r>
            <a:r>
              <a:rPr sz="2800" spc="114" dirty="0">
                <a:latin typeface="Calibri" panose="020F0502020204030204"/>
                <a:cs typeface="Calibri" panose="020F0502020204030204"/>
              </a:rPr>
              <a:t> </a:t>
            </a:r>
            <a:r>
              <a:rPr sz="2800" spc="20" dirty="0">
                <a:latin typeface="Calibri" panose="020F0502020204030204"/>
                <a:cs typeface="Calibri" panose="020F0502020204030204"/>
              </a:rPr>
              <a:t>you</a:t>
            </a:r>
            <a:r>
              <a:rPr sz="2800" spc="125" dirty="0">
                <a:latin typeface="Calibri" panose="020F0502020204030204"/>
                <a:cs typeface="Calibri" panose="020F0502020204030204"/>
              </a:rPr>
              <a:t> </a:t>
            </a:r>
            <a:r>
              <a:rPr sz="2800" spc="20" dirty="0">
                <a:latin typeface="Calibri" panose="020F0502020204030204"/>
                <a:cs typeface="Calibri" panose="020F0502020204030204"/>
              </a:rPr>
              <a:t>feel.</a:t>
            </a:r>
            <a:r>
              <a:rPr sz="2800" spc="110" dirty="0">
                <a:latin typeface="Calibri" panose="020F0502020204030204"/>
                <a:cs typeface="Calibri" panose="020F0502020204030204"/>
              </a:rPr>
              <a:t> </a:t>
            </a:r>
            <a:r>
              <a:rPr sz="2800" spc="35" dirty="0">
                <a:latin typeface="Calibri" panose="020F0502020204030204"/>
                <a:cs typeface="Calibri" panose="020F0502020204030204"/>
              </a:rPr>
              <a:t>It's</a:t>
            </a:r>
            <a:r>
              <a:rPr sz="2800" spc="114" dirty="0">
                <a:latin typeface="Calibri" panose="020F0502020204030204"/>
                <a:cs typeface="Calibri" panose="020F0502020204030204"/>
              </a:rPr>
              <a:t> </a:t>
            </a:r>
            <a:r>
              <a:rPr sz="2800" spc="40" dirty="0">
                <a:latin typeface="Calibri" panose="020F0502020204030204"/>
                <a:cs typeface="Calibri" panose="020F0502020204030204"/>
              </a:rPr>
              <a:t>normal</a:t>
            </a:r>
            <a:r>
              <a:rPr sz="2800" spc="125" dirty="0">
                <a:latin typeface="Calibri" panose="020F0502020204030204"/>
                <a:cs typeface="Calibri" panose="020F0502020204030204"/>
              </a:rPr>
              <a:t> </a:t>
            </a:r>
            <a:r>
              <a:rPr sz="2800" spc="10" dirty="0">
                <a:latin typeface="Calibri" panose="020F0502020204030204"/>
                <a:cs typeface="Calibri" panose="020F0502020204030204"/>
              </a:rPr>
              <a:t>to</a:t>
            </a:r>
            <a:r>
              <a:rPr sz="2800" spc="125" dirty="0">
                <a:latin typeface="Calibri" panose="020F0502020204030204"/>
                <a:cs typeface="Calibri" panose="020F0502020204030204"/>
              </a:rPr>
              <a:t> </a:t>
            </a:r>
            <a:r>
              <a:rPr sz="2800" spc="20" dirty="0">
                <a:latin typeface="Calibri" panose="020F0502020204030204"/>
                <a:cs typeface="Calibri" panose="020F0502020204030204"/>
              </a:rPr>
              <a:t>feel</a:t>
            </a:r>
            <a:r>
              <a:rPr sz="2800" spc="120" dirty="0">
                <a:latin typeface="Calibri" panose="020F0502020204030204"/>
                <a:cs typeface="Calibri" panose="020F0502020204030204"/>
              </a:rPr>
              <a:t> </a:t>
            </a:r>
            <a:r>
              <a:rPr sz="2800" spc="45" dirty="0">
                <a:latin typeface="Calibri" panose="020F0502020204030204"/>
                <a:cs typeface="Calibri" panose="020F0502020204030204"/>
              </a:rPr>
              <a:t>them. </a:t>
            </a:r>
            <a:r>
              <a:rPr sz="2800" spc="-615" dirty="0">
                <a:latin typeface="Calibri" panose="020F0502020204030204"/>
                <a:cs typeface="Calibri" panose="020F0502020204030204"/>
              </a:rPr>
              <a:t> </a:t>
            </a:r>
            <a:r>
              <a:rPr sz="2800" spc="25" dirty="0">
                <a:latin typeface="Calibri" panose="020F0502020204030204"/>
                <a:cs typeface="Calibri" panose="020F0502020204030204"/>
              </a:rPr>
              <a:t>Acknowledging</a:t>
            </a:r>
            <a:r>
              <a:rPr sz="2800" spc="70" dirty="0">
                <a:latin typeface="Calibri" panose="020F0502020204030204"/>
                <a:cs typeface="Calibri" panose="020F0502020204030204"/>
              </a:rPr>
              <a:t> </a:t>
            </a:r>
            <a:r>
              <a:rPr sz="2800" spc="15" dirty="0">
                <a:latin typeface="Calibri" panose="020F0502020204030204"/>
                <a:cs typeface="Calibri" panose="020F0502020204030204"/>
              </a:rPr>
              <a:t>how</a:t>
            </a:r>
            <a:r>
              <a:rPr sz="2800" spc="70" dirty="0">
                <a:latin typeface="Calibri" panose="020F0502020204030204"/>
                <a:cs typeface="Calibri" panose="020F0502020204030204"/>
              </a:rPr>
              <a:t> </a:t>
            </a:r>
            <a:r>
              <a:rPr sz="2800" spc="5" dirty="0">
                <a:latin typeface="Calibri" panose="020F0502020204030204"/>
                <a:cs typeface="Calibri" panose="020F0502020204030204"/>
              </a:rPr>
              <a:t>you</a:t>
            </a:r>
            <a:r>
              <a:rPr sz="2800" spc="70" dirty="0">
                <a:latin typeface="Calibri" panose="020F0502020204030204"/>
                <a:cs typeface="Calibri" panose="020F0502020204030204"/>
              </a:rPr>
              <a:t> </a:t>
            </a:r>
            <a:r>
              <a:rPr sz="2800" dirty="0">
                <a:latin typeface="Calibri" panose="020F0502020204030204"/>
                <a:cs typeface="Calibri" panose="020F0502020204030204"/>
              </a:rPr>
              <a:t>feel</a:t>
            </a:r>
            <a:r>
              <a:rPr sz="2800" spc="65" dirty="0">
                <a:latin typeface="Calibri" panose="020F0502020204030204"/>
                <a:cs typeface="Calibri" panose="020F0502020204030204"/>
              </a:rPr>
              <a:t> </a:t>
            </a:r>
            <a:r>
              <a:rPr sz="2800" spc="15" dirty="0">
                <a:latin typeface="Calibri" panose="020F0502020204030204"/>
                <a:cs typeface="Calibri" panose="020F0502020204030204"/>
              </a:rPr>
              <a:t>can</a:t>
            </a:r>
            <a:r>
              <a:rPr sz="2800" spc="75" dirty="0">
                <a:latin typeface="Calibri" panose="020F0502020204030204"/>
                <a:cs typeface="Calibri" panose="020F0502020204030204"/>
              </a:rPr>
              <a:t> </a:t>
            </a:r>
            <a:r>
              <a:rPr sz="2800" spc="20" dirty="0">
                <a:latin typeface="Calibri" panose="020F0502020204030204"/>
                <a:cs typeface="Calibri" panose="020F0502020204030204"/>
              </a:rPr>
              <a:t>help</a:t>
            </a:r>
            <a:r>
              <a:rPr sz="2800" spc="60" dirty="0">
                <a:latin typeface="Calibri" panose="020F0502020204030204"/>
                <a:cs typeface="Calibri" panose="020F0502020204030204"/>
              </a:rPr>
              <a:t> </a:t>
            </a:r>
            <a:r>
              <a:rPr sz="2800" spc="10" dirty="0">
                <a:latin typeface="Calibri" panose="020F0502020204030204"/>
                <a:cs typeface="Calibri" panose="020F0502020204030204"/>
              </a:rPr>
              <a:t>you</a:t>
            </a:r>
            <a:r>
              <a:rPr sz="2800" spc="80" dirty="0">
                <a:latin typeface="Calibri" panose="020F0502020204030204"/>
                <a:cs typeface="Calibri" panose="020F0502020204030204"/>
              </a:rPr>
              <a:t> </a:t>
            </a:r>
            <a:r>
              <a:rPr sz="2800" spc="10" dirty="0">
                <a:latin typeface="Calibri" panose="020F0502020204030204"/>
                <a:cs typeface="Calibri" panose="020F0502020204030204"/>
              </a:rPr>
              <a:t>move</a:t>
            </a:r>
            <a:r>
              <a:rPr sz="2800" spc="75" dirty="0">
                <a:latin typeface="Calibri" panose="020F0502020204030204"/>
                <a:cs typeface="Calibri" panose="020F0502020204030204"/>
              </a:rPr>
              <a:t> </a:t>
            </a:r>
            <a:r>
              <a:rPr sz="2800" spc="20" dirty="0">
                <a:latin typeface="Calibri" panose="020F0502020204030204"/>
                <a:cs typeface="Calibri" panose="020F0502020204030204"/>
              </a:rPr>
              <a:t>on,</a:t>
            </a:r>
            <a:r>
              <a:rPr sz="2800" spc="65" dirty="0">
                <a:latin typeface="Calibri" panose="020F0502020204030204"/>
                <a:cs typeface="Calibri" panose="020F0502020204030204"/>
              </a:rPr>
              <a:t> </a:t>
            </a:r>
            <a:r>
              <a:rPr sz="2800" spc="15" dirty="0">
                <a:latin typeface="Calibri" panose="020F0502020204030204"/>
                <a:cs typeface="Calibri" panose="020F0502020204030204"/>
              </a:rPr>
              <a:t>so</a:t>
            </a:r>
            <a:r>
              <a:rPr sz="2800" spc="70" dirty="0">
                <a:latin typeface="Calibri" panose="020F0502020204030204"/>
                <a:cs typeface="Calibri" panose="020F0502020204030204"/>
              </a:rPr>
              <a:t> </a:t>
            </a:r>
            <a:r>
              <a:rPr sz="2800" spc="25" dirty="0">
                <a:latin typeface="Calibri" panose="020F0502020204030204"/>
                <a:cs typeface="Calibri" panose="020F0502020204030204"/>
              </a:rPr>
              <a:t>don't </a:t>
            </a:r>
            <a:r>
              <a:rPr sz="2800" spc="-615" dirty="0">
                <a:latin typeface="Calibri" panose="020F0502020204030204"/>
                <a:cs typeface="Calibri" panose="020F0502020204030204"/>
              </a:rPr>
              <a:t> </a:t>
            </a:r>
            <a:r>
              <a:rPr sz="2800" spc="-10" dirty="0">
                <a:latin typeface="Calibri" panose="020F0502020204030204"/>
                <a:cs typeface="Calibri" panose="020F0502020204030204"/>
              </a:rPr>
              <a:t>be </a:t>
            </a:r>
            <a:r>
              <a:rPr sz="2800" spc="-20" dirty="0">
                <a:latin typeface="Calibri" panose="020F0502020204030204"/>
                <a:cs typeface="Calibri" panose="020F0502020204030204"/>
              </a:rPr>
              <a:t>hard</a:t>
            </a:r>
            <a:r>
              <a:rPr sz="2800" dirty="0">
                <a:latin typeface="Calibri" panose="020F0502020204030204"/>
                <a:cs typeface="Calibri" panose="020F0502020204030204"/>
              </a:rPr>
              <a:t> </a:t>
            </a:r>
            <a:r>
              <a:rPr sz="2800" spc="-10" dirty="0">
                <a:latin typeface="Calibri" panose="020F0502020204030204"/>
                <a:cs typeface="Calibri" panose="020F0502020204030204"/>
              </a:rPr>
              <a:t>on</a:t>
            </a:r>
            <a:r>
              <a:rPr sz="2800" dirty="0">
                <a:latin typeface="Calibri" panose="020F0502020204030204"/>
                <a:cs typeface="Calibri" panose="020F0502020204030204"/>
              </a:rPr>
              <a:t> </a:t>
            </a:r>
            <a:r>
              <a:rPr sz="2800" spc="-45" dirty="0">
                <a:latin typeface="Calibri" panose="020F0502020204030204"/>
                <a:cs typeface="Calibri" panose="020F0502020204030204"/>
              </a:rPr>
              <a:t>yourself.</a:t>
            </a:r>
            <a:endParaRPr sz="2800">
              <a:latin typeface="Calibri" panose="020F0502020204030204"/>
              <a:cs typeface="Calibri" panose="020F0502020204030204"/>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0670" y="1053972"/>
            <a:ext cx="9432925" cy="4552315"/>
          </a:xfrm>
          <a:prstGeom prst="rect">
            <a:avLst/>
          </a:prstGeom>
        </p:spPr>
        <p:txBody>
          <a:bodyPr vert="horz" wrap="square" lIns="0" tIns="12700" rIns="0" bIns="0" rtlCol="0">
            <a:spAutoFit/>
          </a:bodyPr>
          <a:lstStyle/>
          <a:p>
            <a:pPr marL="355600" marR="5715" indent="-342900" algn="just">
              <a:lnSpc>
                <a:spcPct val="100000"/>
              </a:lnSpc>
              <a:spcBef>
                <a:spcPts val="100"/>
              </a:spcBef>
              <a:buFont typeface="Calibri" panose="020F0502020204030204"/>
              <a:buChar char="•"/>
              <a:tabLst>
                <a:tab pos="356235" algn="l"/>
              </a:tabLst>
            </a:pPr>
            <a:r>
              <a:rPr sz="2400" b="1" u="heavy" spc="-5" dirty="0">
                <a:uFill>
                  <a:solidFill>
                    <a:srgbClr val="000000"/>
                  </a:solidFill>
                </a:uFill>
                <a:latin typeface="Calibri" panose="020F0502020204030204"/>
                <a:cs typeface="Calibri" panose="020F0502020204030204"/>
              </a:rPr>
              <a:t>Step</a:t>
            </a:r>
            <a:r>
              <a:rPr sz="2400" b="1" u="heavy" spc="350" dirty="0">
                <a:uFill>
                  <a:solidFill>
                    <a:srgbClr val="000000"/>
                  </a:solidFill>
                </a:uFill>
                <a:latin typeface="Calibri" panose="020F0502020204030204"/>
                <a:cs typeface="Calibri" panose="020F0502020204030204"/>
              </a:rPr>
              <a:t> </a:t>
            </a:r>
            <a:r>
              <a:rPr sz="2400" b="1" u="heavy" dirty="0">
                <a:uFill>
                  <a:solidFill>
                    <a:srgbClr val="000000"/>
                  </a:solidFill>
                </a:uFill>
                <a:latin typeface="Calibri" panose="020F0502020204030204"/>
                <a:cs typeface="Calibri" panose="020F0502020204030204"/>
              </a:rPr>
              <a:t>3:</a:t>
            </a:r>
            <a:r>
              <a:rPr sz="2400" b="1" u="heavy" spc="345" dirty="0">
                <a:uFill>
                  <a:solidFill>
                    <a:srgbClr val="000000"/>
                  </a:solidFill>
                </a:uFill>
                <a:latin typeface="Calibri" panose="020F0502020204030204"/>
                <a:cs typeface="Calibri" panose="020F0502020204030204"/>
              </a:rPr>
              <a:t> </a:t>
            </a:r>
            <a:r>
              <a:rPr sz="2400" b="1" u="heavy" spc="-60" dirty="0">
                <a:uFill>
                  <a:solidFill>
                    <a:srgbClr val="000000"/>
                  </a:solidFill>
                </a:uFill>
                <a:latin typeface="Calibri" panose="020F0502020204030204"/>
                <a:cs typeface="Calibri" panose="020F0502020204030204"/>
              </a:rPr>
              <a:t>Take</a:t>
            </a:r>
            <a:r>
              <a:rPr sz="2400" b="1" u="heavy" spc="365" dirty="0">
                <a:uFill>
                  <a:solidFill>
                    <a:srgbClr val="000000"/>
                  </a:solidFill>
                </a:uFill>
                <a:latin typeface="Calibri" panose="020F0502020204030204"/>
                <a:cs typeface="Calibri" panose="020F0502020204030204"/>
              </a:rPr>
              <a:t> </a:t>
            </a:r>
            <a:r>
              <a:rPr sz="2400" b="1" u="heavy" dirty="0">
                <a:uFill>
                  <a:solidFill>
                    <a:srgbClr val="000000"/>
                  </a:solidFill>
                </a:uFill>
                <a:latin typeface="Calibri" panose="020F0502020204030204"/>
                <a:cs typeface="Calibri" panose="020F0502020204030204"/>
              </a:rPr>
              <a:t>Action</a:t>
            </a:r>
            <a:r>
              <a:rPr sz="2400" b="1" spc="350" dirty="0">
                <a:latin typeface="Calibri" panose="020F0502020204030204"/>
                <a:cs typeface="Calibri" panose="020F0502020204030204"/>
              </a:rPr>
              <a:t> </a:t>
            </a:r>
            <a:r>
              <a:rPr sz="2400" dirty="0">
                <a:latin typeface="Calibri" panose="020F0502020204030204"/>
                <a:cs typeface="Calibri" panose="020F0502020204030204"/>
              </a:rPr>
              <a:t>-</a:t>
            </a:r>
            <a:r>
              <a:rPr sz="2400" spc="360" dirty="0">
                <a:latin typeface="Calibri" panose="020F0502020204030204"/>
                <a:cs typeface="Calibri" panose="020F0502020204030204"/>
              </a:rPr>
              <a:t> </a:t>
            </a:r>
            <a:r>
              <a:rPr sz="2400" dirty="0">
                <a:latin typeface="Calibri" panose="020F0502020204030204"/>
                <a:cs typeface="Calibri" panose="020F0502020204030204"/>
              </a:rPr>
              <a:t>Once</a:t>
            </a:r>
            <a:r>
              <a:rPr sz="2400" spc="360" dirty="0">
                <a:latin typeface="Calibri" panose="020F0502020204030204"/>
                <a:cs typeface="Calibri" panose="020F0502020204030204"/>
              </a:rPr>
              <a:t> </a:t>
            </a:r>
            <a:r>
              <a:rPr sz="2400" spc="-5" dirty="0">
                <a:latin typeface="Calibri" panose="020F0502020204030204"/>
                <a:cs typeface="Calibri" panose="020F0502020204030204"/>
              </a:rPr>
              <a:t>you've</a:t>
            </a:r>
            <a:r>
              <a:rPr sz="2400" spc="370" dirty="0">
                <a:latin typeface="Calibri" panose="020F0502020204030204"/>
                <a:cs typeface="Calibri" panose="020F0502020204030204"/>
              </a:rPr>
              <a:t> </a:t>
            </a:r>
            <a:r>
              <a:rPr sz="2400" dirty="0">
                <a:latin typeface="Calibri" panose="020F0502020204030204"/>
                <a:cs typeface="Calibri" panose="020F0502020204030204"/>
              </a:rPr>
              <a:t>processed</a:t>
            </a:r>
            <a:r>
              <a:rPr sz="2400" spc="355" dirty="0">
                <a:latin typeface="Calibri" panose="020F0502020204030204"/>
                <a:cs typeface="Calibri" panose="020F0502020204030204"/>
              </a:rPr>
              <a:t> </a:t>
            </a:r>
            <a:r>
              <a:rPr sz="2400" dirty="0">
                <a:latin typeface="Calibri" panose="020F0502020204030204"/>
                <a:cs typeface="Calibri" panose="020F0502020204030204"/>
              </a:rPr>
              <a:t>what</a:t>
            </a:r>
            <a:r>
              <a:rPr sz="2400" spc="370" dirty="0">
                <a:latin typeface="Calibri" panose="020F0502020204030204"/>
                <a:cs typeface="Calibri" panose="020F0502020204030204"/>
              </a:rPr>
              <a:t> </a:t>
            </a:r>
            <a:r>
              <a:rPr sz="2400" spc="-10" dirty="0">
                <a:latin typeface="Calibri" panose="020F0502020204030204"/>
                <a:cs typeface="Calibri" panose="020F0502020204030204"/>
              </a:rPr>
              <a:t>you're</a:t>
            </a:r>
            <a:r>
              <a:rPr sz="2400" spc="370" dirty="0">
                <a:latin typeface="Calibri" panose="020F0502020204030204"/>
                <a:cs typeface="Calibri" panose="020F0502020204030204"/>
              </a:rPr>
              <a:t> </a:t>
            </a:r>
            <a:r>
              <a:rPr sz="2400" dirty="0">
                <a:latin typeface="Calibri" panose="020F0502020204030204"/>
                <a:cs typeface="Calibri" panose="020F0502020204030204"/>
              </a:rPr>
              <a:t>feeling,</a:t>
            </a:r>
            <a:r>
              <a:rPr sz="2400" spc="370" dirty="0">
                <a:latin typeface="Calibri" panose="020F0502020204030204"/>
                <a:cs typeface="Calibri" panose="020F0502020204030204"/>
              </a:rPr>
              <a:t> </a:t>
            </a:r>
            <a:r>
              <a:rPr sz="2400" spc="-10" dirty="0">
                <a:latin typeface="Calibri" panose="020F0502020204030204"/>
                <a:cs typeface="Calibri" panose="020F0502020204030204"/>
              </a:rPr>
              <a:t>you </a:t>
            </a:r>
            <a:r>
              <a:rPr sz="2400" spc="-530" dirty="0">
                <a:latin typeface="Calibri" panose="020F0502020204030204"/>
                <a:cs typeface="Calibri" panose="020F0502020204030204"/>
              </a:rPr>
              <a:t> </a:t>
            </a:r>
            <a:r>
              <a:rPr sz="2400" spc="10" dirty="0">
                <a:latin typeface="Calibri" panose="020F0502020204030204"/>
                <a:cs typeface="Calibri" panose="020F0502020204030204"/>
              </a:rPr>
              <a:t>can </a:t>
            </a:r>
            <a:r>
              <a:rPr sz="2400" spc="15" dirty="0">
                <a:latin typeface="Calibri" panose="020F0502020204030204"/>
                <a:cs typeface="Calibri" panose="020F0502020204030204"/>
              </a:rPr>
              <a:t>decide </a:t>
            </a:r>
            <a:r>
              <a:rPr sz="2400" spc="5" dirty="0">
                <a:latin typeface="Calibri" panose="020F0502020204030204"/>
                <a:cs typeface="Calibri" panose="020F0502020204030204"/>
              </a:rPr>
              <a:t>if </a:t>
            </a:r>
            <a:r>
              <a:rPr sz="2400" dirty="0">
                <a:latin typeface="Calibri" panose="020F0502020204030204"/>
                <a:cs typeface="Calibri" panose="020F0502020204030204"/>
              </a:rPr>
              <a:t>you </a:t>
            </a:r>
            <a:r>
              <a:rPr sz="2400" spc="20" dirty="0">
                <a:latin typeface="Calibri" panose="020F0502020204030204"/>
                <a:cs typeface="Calibri" panose="020F0502020204030204"/>
              </a:rPr>
              <a:t>need </a:t>
            </a:r>
            <a:r>
              <a:rPr sz="2400" spc="5" dirty="0">
                <a:latin typeface="Calibri" panose="020F0502020204030204"/>
                <a:cs typeface="Calibri" panose="020F0502020204030204"/>
              </a:rPr>
              <a:t>to </a:t>
            </a:r>
            <a:r>
              <a:rPr sz="2400" spc="15" dirty="0">
                <a:latin typeface="Calibri" panose="020F0502020204030204"/>
                <a:cs typeface="Calibri" panose="020F0502020204030204"/>
              </a:rPr>
              <a:t>express </a:t>
            </a:r>
            <a:r>
              <a:rPr sz="2400" spc="10" dirty="0">
                <a:latin typeface="Calibri" panose="020F0502020204030204"/>
                <a:cs typeface="Calibri" panose="020F0502020204030204"/>
              </a:rPr>
              <a:t>your </a:t>
            </a:r>
            <a:r>
              <a:rPr sz="2400" spc="20" dirty="0">
                <a:latin typeface="Calibri" panose="020F0502020204030204"/>
                <a:cs typeface="Calibri" panose="020F0502020204030204"/>
              </a:rPr>
              <a:t>emotion. Sometimes it's enough </a:t>
            </a:r>
            <a:r>
              <a:rPr sz="2400" spc="25" dirty="0">
                <a:latin typeface="Calibri" panose="020F0502020204030204"/>
                <a:cs typeface="Calibri" panose="020F0502020204030204"/>
              </a:rPr>
              <a:t> </a:t>
            </a:r>
            <a:r>
              <a:rPr sz="2400" spc="-5" dirty="0">
                <a:latin typeface="Calibri" panose="020F0502020204030204"/>
                <a:cs typeface="Calibri" panose="020F0502020204030204"/>
              </a:rPr>
              <a:t>to </a:t>
            </a:r>
            <a:r>
              <a:rPr sz="2400" dirty="0">
                <a:latin typeface="Calibri" panose="020F0502020204030204"/>
                <a:cs typeface="Calibri" panose="020F0502020204030204"/>
              </a:rPr>
              <a:t>just </a:t>
            </a:r>
            <a:r>
              <a:rPr sz="2400" spc="-5" dirty="0">
                <a:latin typeface="Calibri" panose="020F0502020204030204"/>
                <a:cs typeface="Calibri" panose="020F0502020204030204"/>
              </a:rPr>
              <a:t>realize </a:t>
            </a:r>
            <a:r>
              <a:rPr sz="2400" dirty="0">
                <a:latin typeface="Calibri" panose="020F0502020204030204"/>
                <a:cs typeface="Calibri" panose="020F0502020204030204"/>
              </a:rPr>
              <a:t>how </a:t>
            </a:r>
            <a:r>
              <a:rPr sz="2400" spc="-5" dirty="0">
                <a:latin typeface="Calibri" panose="020F0502020204030204"/>
                <a:cs typeface="Calibri" panose="020F0502020204030204"/>
              </a:rPr>
              <a:t>you feel, </a:t>
            </a:r>
            <a:r>
              <a:rPr sz="2400" spc="5" dirty="0">
                <a:latin typeface="Calibri" panose="020F0502020204030204"/>
                <a:cs typeface="Calibri" panose="020F0502020204030204"/>
              </a:rPr>
              <a:t>but </a:t>
            </a:r>
            <a:r>
              <a:rPr sz="2400" spc="10" dirty="0">
                <a:latin typeface="Calibri" panose="020F0502020204030204"/>
                <a:cs typeface="Calibri" panose="020F0502020204030204"/>
              </a:rPr>
              <a:t>other times </a:t>
            </a:r>
            <a:r>
              <a:rPr sz="2400" spc="5" dirty="0">
                <a:latin typeface="Calibri" panose="020F0502020204030204"/>
                <a:cs typeface="Calibri" panose="020F0502020204030204"/>
              </a:rPr>
              <a:t>you'll </a:t>
            </a:r>
            <a:r>
              <a:rPr sz="2400" spc="-5" dirty="0">
                <a:latin typeface="Calibri" panose="020F0502020204030204"/>
                <a:cs typeface="Calibri" panose="020F0502020204030204"/>
              </a:rPr>
              <a:t>want </a:t>
            </a:r>
            <a:r>
              <a:rPr sz="2400" dirty="0">
                <a:latin typeface="Calibri" panose="020F0502020204030204"/>
                <a:cs typeface="Calibri" panose="020F0502020204030204"/>
              </a:rPr>
              <a:t>to </a:t>
            </a:r>
            <a:r>
              <a:rPr sz="2400" spc="5" dirty="0">
                <a:latin typeface="Calibri" panose="020F0502020204030204"/>
                <a:cs typeface="Calibri" panose="020F0502020204030204"/>
              </a:rPr>
              <a:t>do </a:t>
            </a:r>
            <a:r>
              <a:rPr sz="2400" spc="10" dirty="0">
                <a:latin typeface="Calibri" panose="020F0502020204030204"/>
                <a:cs typeface="Calibri" panose="020F0502020204030204"/>
              </a:rPr>
              <a:t>something </a:t>
            </a:r>
            <a:r>
              <a:rPr sz="2400" spc="15" dirty="0">
                <a:latin typeface="Calibri" panose="020F0502020204030204"/>
                <a:cs typeface="Calibri" panose="020F0502020204030204"/>
              </a:rPr>
              <a:t> </a:t>
            </a:r>
            <a:r>
              <a:rPr sz="2400" spc="-15" dirty="0">
                <a:latin typeface="Calibri" panose="020F0502020204030204"/>
                <a:cs typeface="Calibri" panose="020F0502020204030204"/>
              </a:rPr>
              <a:t>to</a:t>
            </a:r>
            <a:r>
              <a:rPr sz="2400" spc="-30" dirty="0">
                <a:latin typeface="Calibri" panose="020F0502020204030204"/>
                <a:cs typeface="Calibri" panose="020F0502020204030204"/>
              </a:rPr>
              <a:t> </a:t>
            </a:r>
            <a:r>
              <a:rPr sz="2400" spc="-20" dirty="0">
                <a:latin typeface="Calibri" panose="020F0502020204030204"/>
                <a:cs typeface="Calibri" panose="020F0502020204030204"/>
              </a:rPr>
              <a:t>feel</a:t>
            </a:r>
            <a:r>
              <a:rPr sz="2400" spc="-5" dirty="0">
                <a:latin typeface="Calibri" panose="020F0502020204030204"/>
                <a:cs typeface="Calibri" panose="020F0502020204030204"/>
              </a:rPr>
              <a:t> </a:t>
            </a:r>
            <a:r>
              <a:rPr sz="2400" spc="-50" dirty="0">
                <a:latin typeface="Calibri" panose="020F0502020204030204"/>
                <a:cs typeface="Calibri" panose="020F0502020204030204"/>
              </a:rPr>
              <a:t>better.</a:t>
            </a:r>
            <a:r>
              <a:rPr sz="2400" spc="95" dirty="0">
                <a:latin typeface="Calibri" panose="020F0502020204030204"/>
                <a:cs typeface="Calibri" panose="020F0502020204030204"/>
              </a:rPr>
              <a:t> </a:t>
            </a:r>
            <a:r>
              <a:rPr sz="2400" spc="-10" dirty="0">
                <a:latin typeface="Calibri" panose="020F0502020204030204"/>
                <a:cs typeface="Calibri" panose="020F0502020204030204"/>
              </a:rPr>
              <a:t>Think</a:t>
            </a:r>
            <a:r>
              <a:rPr sz="2400" spc="10" dirty="0">
                <a:latin typeface="Calibri" panose="020F0502020204030204"/>
                <a:cs typeface="Calibri" panose="020F0502020204030204"/>
              </a:rPr>
              <a:t> </a:t>
            </a:r>
            <a:r>
              <a:rPr sz="2400" spc="-10" dirty="0">
                <a:latin typeface="Calibri" panose="020F0502020204030204"/>
                <a:cs typeface="Calibri" panose="020F0502020204030204"/>
              </a:rPr>
              <a:t>about</a:t>
            </a:r>
            <a:r>
              <a:rPr sz="2400" spc="-15" dirty="0">
                <a:latin typeface="Calibri" panose="020F0502020204030204"/>
                <a:cs typeface="Calibri" panose="020F0502020204030204"/>
              </a:rPr>
              <a:t> </a:t>
            </a:r>
            <a:r>
              <a:rPr sz="2400" spc="-5" dirty="0">
                <a:latin typeface="Calibri" panose="020F0502020204030204"/>
                <a:cs typeface="Calibri" panose="020F0502020204030204"/>
              </a:rPr>
              <a:t>the</a:t>
            </a:r>
            <a:r>
              <a:rPr sz="2400" spc="-10" dirty="0">
                <a:latin typeface="Calibri" panose="020F0502020204030204"/>
                <a:cs typeface="Calibri" panose="020F0502020204030204"/>
              </a:rPr>
              <a:t> </a:t>
            </a:r>
            <a:r>
              <a:rPr sz="2400" spc="-15" dirty="0">
                <a:latin typeface="Calibri" panose="020F0502020204030204"/>
                <a:cs typeface="Calibri" panose="020F0502020204030204"/>
              </a:rPr>
              <a:t>best</a:t>
            </a:r>
            <a:r>
              <a:rPr sz="2400" spc="-5" dirty="0">
                <a:latin typeface="Calibri" panose="020F0502020204030204"/>
                <a:cs typeface="Calibri" panose="020F0502020204030204"/>
              </a:rPr>
              <a:t> </a:t>
            </a:r>
            <a:r>
              <a:rPr sz="2400" spc="-30" dirty="0">
                <a:latin typeface="Calibri" panose="020F0502020204030204"/>
                <a:cs typeface="Calibri" panose="020F0502020204030204"/>
              </a:rPr>
              <a:t>way</a:t>
            </a:r>
            <a:r>
              <a:rPr sz="2400" spc="-10" dirty="0">
                <a:latin typeface="Calibri" panose="020F0502020204030204"/>
                <a:cs typeface="Calibri" panose="020F0502020204030204"/>
              </a:rPr>
              <a:t> </a:t>
            </a:r>
            <a:r>
              <a:rPr sz="2400" spc="-15" dirty="0">
                <a:latin typeface="Calibri" panose="020F0502020204030204"/>
                <a:cs typeface="Calibri" panose="020F0502020204030204"/>
              </a:rPr>
              <a:t>to express</a:t>
            </a:r>
            <a:r>
              <a:rPr sz="2400" spc="-25" dirty="0">
                <a:latin typeface="Calibri" panose="020F0502020204030204"/>
                <a:cs typeface="Calibri" panose="020F0502020204030204"/>
              </a:rPr>
              <a:t> </a:t>
            </a:r>
            <a:r>
              <a:rPr sz="2400" spc="-15" dirty="0">
                <a:latin typeface="Calibri" panose="020F0502020204030204"/>
                <a:cs typeface="Calibri" panose="020F0502020204030204"/>
              </a:rPr>
              <a:t>your</a:t>
            </a:r>
            <a:r>
              <a:rPr sz="2400" dirty="0">
                <a:latin typeface="Calibri" panose="020F0502020204030204"/>
                <a:cs typeface="Calibri" panose="020F0502020204030204"/>
              </a:rPr>
              <a:t> </a:t>
            </a:r>
            <a:r>
              <a:rPr sz="2400" spc="-10" dirty="0">
                <a:latin typeface="Calibri" panose="020F0502020204030204"/>
                <a:cs typeface="Calibri" panose="020F0502020204030204"/>
              </a:rPr>
              <a:t>emotion.</a:t>
            </a:r>
            <a:endParaRPr sz="2400">
              <a:latin typeface="Calibri" panose="020F0502020204030204"/>
              <a:cs typeface="Calibri" panose="020F0502020204030204"/>
            </a:endParaRPr>
          </a:p>
          <a:p>
            <a:pPr>
              <a:lnSpc>
                <a:spcPct val="100000"/>
              </a:lnSpc>
              <a:spcBef>
                <a:spcPts val="55"/>
              </a:spcBef>
              <a:buFont typeface="Calibri" panose="020F0502020204030204"/>
              <a:buChar char="•"/>
            </a:pPr>
            <a:endParaRPr sz="3200">
              <a:latin typeface="Calibri" panose="020F0502020204030204"/>
              <a:cs typeface="Calibri" panose="020F0502020204030204"/>
            </a:endParaRPr>
          </a:p>
          <a:p>
            <a:pPr marL="355600" marR="5080" indent="-342900" algn="just">
              <a:lnSpc>
                <a:spcPct val="100000"/>
              </a:lnSpc>
              <a:buFont typeface="Calibri" panose="020F0502020204030204"/>
              <a:buChar char="•"/>
              <a:tabLst>
                <a:tab pos="355600" algn="l"/>
              </a:tabLst>
            </a:pPr>
            <a:r>
              <a:rPr sz="2400" b="1" u="heavy" spc="25" dirty="0">
                <a:uFill>
                  <a:solidFill>
                    <a:srgbClr val="000000"/>
                  </a:solidFill>
                </a:uFill>
                <a:latin typeface="Calibri" panose="020F0502020204030204"/>
                <a:cs typeface="Calibri" panose="020F0502020204030204"/>
              </a:rPr>
              <a:t>Step </a:t>
            </a:r>
            <a:r>
              <a:rPr sz="2400" b="1" u="heavy" spc="20" dirty="0">
                <a:uFill>
                  <a:solidFill>
                    <a:srgbClr val="000000"/>
                  </a:solidFill>
                </a:uFill>
                <a:latin typeface="Calibri" panose="020F0502020204030204"/>
                <a:cs typeface="Calibri" panose="020F0502020204030204"/>
              </a:rPr>
              <a:t>4: </a:t>
            </a:r>
            <a:r>
              <a:rPr sz="2400" b="1" u="heavy" spc="40" dirty="0">
                <a:uFill>
                  <a:solidFill>
                    <a:srgbClr val="000000"/>
                  </a:solidFill>
                </a:uFill>
                <a:latin typeface="Calibri" panose="020F0502020204030204"/>
                <a:cs typeface="Calibri" panose="020F0502020204030204"/>
              </a:rPr>
              <a:t>Learn </a:t>
            </a:r>
            <a:r>
              <a:rPr sz="2400" b="1" u="heavy" spc="30" dirty="0">
                <a:uFill>
                  <a:solidFill>
                    <a:srgbClr val="000000"/>
                  </a:solidFill>
                </a:uFill>
                <a:latin typeface="Calibri" panose="020F0502020204030204"/>
                <a:cs typeface="Calibri" panose="020F0502020204030204"/>
              </a:rPr>
              <a:t>how </a:t>
            </a:r>
            <a:r>
              <a:rPr sz="2400" b="1" u="heavy" spc="5" dirty="0">
                <a:uFill>
                  <a:solidFill>
                    <a:srgbClr val="000000"/>
                  </a:solidFill>
                </a:uFill>
                <a:latin typeface="Calibri" panose="020F0502020204030204"/>
                <a:cs typeface="Calibri" panose="020F0502020204030204"/>
              </a:rPr>
              <a:t>to </a:t>
            </a:r>
            <a:r>
              <a:rPr sz="2400" b="1" u="heavy" spc="30" dirty="0">
                <a:uFill>
                  <a:solidFill>
                    <a:srgbClr val="000000"/>
                  </a:solidFill>
                </a:uFill>
                <a:latin typeface="Calibri" panose="020F0502020204030204"/>
                <a:cs typeface="Calibri" panose="020F0502020204030204"/>
              </a:rPr>
              <a:t>change your mood</a:t>
            </a:r>
            <a:r>
              <a:rPr sz="2400" b="1" spc="30" dirty="0">
                <a:latin typeface="Calibri" panose="020F0502020204030204"/>
                <a:cs typeface="Calibri" panose="020F0502020204030204"/>
              </a:rPr>
              <a:t> </a:t>
            </a:r>
            <a:r>
              <a:rPr sz="2400" b="1" dirty="0">
                <a:latin typeface="Calibri" panose="020F0502020204030204"/>
                <a:cs typeface="Calibri" panose="020F0502020204030204"/>
              </a:rPr>
              <a:t>- </a:t>
            </a:r>
            <a:r>
              <a:rPr sz="2400" spc="30" dirty="0">
                <a:latin typeface="Calibri" panose="020F0502020204030204"/>
                <a:cs typeface="Calibri" panose="020F0502020204030204"/>
              </a:rPr>
              <a:t>Don’t </a:t>
            </a:r>
            <a:r>
              <a:rPr sz="2400" spc="25" dirty="0">
                <a:latin typeface="Calibri" panose="020F0502020204030204"/>
                <a:cs typeface="Calibri" panose="020F0502020204030204"/>
              </a:rPr>
              <a:t>get </a:t>
            </a:r>
            <a:r>
              <a:rPr sz="2400" spc="30" dirty="0">
                <a:latin typeface="Calibri" panose="020F0502020204030204"/>
                <a:cs typeface="Calibri" panose="020F0502020204030204"/>
              </a:rPr>
              <a:t>stuck </a:t>
            </a:r>
            <a:r>
              <a:rPr sz="2400" spc="20" dirty="0">
                <a:latin typeface="Calibri" panose="020F0502020204030204"/>
                <a:cs typeface="Calibri" panose="020F0502020204030204"/>
              </a:rPr>
              <a:t>on </a:t>
            </a:r>
            <a:r>
              <a:rPr sz="2400" spc="25" dirty="0">
                <a:latin typeface="Calibri" panose="020F0502020204030204"/>
                <a:cs typeface="Calibri" panose="020F0502020204030204"/>
              </a:rPr>
              <a:t>how </a:t>
            </a:r>
            <a:r>
              <a:rPr sz="2400" spc="30" dirty="0">
                <a:latin typeface="Calibri" panose="020F0502020204030204"/>
                <a:cs typeface="Calibri" panose="020F0502020204030204"/>
              </a:rPr>
              <a:t>bad </a:t>
            </a:r>
            <a:r>
              <a:rPr sz="2400" spc="35" dirty="0">
                <a:latin typeface="Calibri" panose="020F0502020204030204"/>
                <a:cs typeface="Calibri" panose="020F0502020204030204"/>
              </a:rPr>
              <a:t> </a:t>
            </a:r>
            <a:r>
              <a:rPr sz="2400" spc="25" dirty="0">
                <a:latin typeface="Calibri" panose="020F0502020204030204"/>
                <a:cs typeface="Calibri" panose="020F0502020204030204"/>
              </a:rPr>
              <a:t>things </a:t>
            </a:r>
            <a:r>
              <a:rPr sz="2400" spc="20" dirty="0">
                <a:latin typeface="Calibri" panose="020F0502020204030204"/>
                <a:cs typeface="Calibri" panose="020F0502020204030204"/>
              </a:rPr>
              <a:t>are. </a:t>
            </a:r>
            <a:r>
              <a:rPr sz="2400" spc="-25" dirty="0">
                <a:latin typeface="Calibri" panose="020F0502020204030204"/>
                <a:cs typeface="Calibri" panose="020F0502020204030204"/>
              </a:rPr>
              <a:t>Try </a:t>
            </a:r>
            <a:r>
              <a:rPr sz="2400" spc="20" dirty="0">
                <a:latin typeface="Calibri" panose="020F0502020204030204"/>
                <a:cs typeface="Calibri" panose="020F0502020204030204"/>
              </a:rPr>
              <a:t>doing </a:t>
            </a:r>
            <a:r>
              <a:rPr sz="2400" spc="25" dirty="0">
                <a:latin typeface="Calibri" panose="020F0502020204030204"/>
                <a:cs typeface="Calibri" panose="020F0502020204030204"/>
              </a:rPr>
              <a:t>things </a:t>
            </a:r>
            <a:r>
              <a:rPr sz="2400" spc="20" dirty="0">
                <a:latin typeface="Calibri" panose="020F0502020204030204"/>
                <a:cs typeface="Calibri" panose="020F0502020204030204"/>
              </a:rPr>
              <a:t>that </a:t>
            </a:r>
            <a:r>
              <a:rPr sz="2400" dirty="0">
                <a:latin typeface="Calibri" panose="020F0502020204030204"/>
                <a:cs typeface="Calibri" panose="020F0502020204030204"/>
              </a:rPr>
              <a:t>make </a:t>
            </a:r>
            <a:r>
              <a:rPr sz="2400" spc="10" dirty="0">
                <a:latin typeface="Calibri" panose="020F0502020204030204"/>
                <a:cs typeface="Calibri" panose="020F0502020204030204"/>
              </a:rPr>
              <a:t>you </a:t>
            </a:r>
            <a:r>
              <a:rPr sz="2400" spc="-10" dirty="0">
                <a:latin typeface="Calibri" panose="020F0502020204030204"/>
                <a:cs typeface="Calibri" panose="020F0502020204030204"/>
              </a:rPr>
              <a:t>happy, </a:t>
            </a:r>
            <a:r>
              <a:rPr sz="2400" spc="20" dirty="0">
                <a:latin typeface="Calibri" panose="020F0502020204030204"/>
                <a:cs typeface="Calibri" panose="020F0502020204030204"/>
              </a:rPr>
              <a:t>even </a:t>
            </a:r>
            <a:r>
              <a:rPr sz="2400" spc="15" dirty="0">
                <a:latin typeface="Calibri" panose="020F0502020204030204"/>
                <a:cs typeface="Calibri" panose="020F0502020204030204"/>
              </a:rPr>
              <a:t>if </a:t>
            </a:r>
            <a:r>
              <a:rPr sz="2400" spc="10" dirty="0">
                <a:latin typeface="Calibri" panose="020F0502020204030204"/>
                <a:cs typeface="Calibri" panose="020F0502020204030204"/>
              </a:rPr>
              <a:t>you </a:t>
            </a:r>
            <a:r>
              <a:rPr sz="2400" spc="25" dirty="0">
                <a:latin typeface="Calibri" panose="020F0502020204030204"/>
                <a:cs typeface="Calibri" panose="020F0502020204030204"/>
              </a:rPr>
              <a:t>don't </a:t>
            </a:r>
            <a:r>
              <a:rPr sz="2400" spc="15" dirty="0">
                <a:latin typeface="Calibri" panose="020F0502020204030204"/>
                <a:cs typeface="Calibri" panose="020F0502020204030204"/>
              </a:rPr>
              <a:t>feel </a:t>
            </a:r>
            <a:r>
              <a:rPr sz="2400" spc="20" dirty="0">
                <a:latin typeface="Calibri" panose="020F0502020204030204"/>
                <a:cs typeface="Calibri" panose="020F0502020204030204"/>
              </a:rPr>
              <a:t> </a:t>
            </a:r>
            <a:r>
              <a:rPr sz="2400" spc="40" dirty="0">
                <a:latin typeface="Calibri" panose="020F0502020204030204"/>
                <a:cs typeface="Calibri" panose="020F0502020204030204"/>
              </a:rPr>
              <a:t>like </a:t>
            </a:r>
            <a:r>
              <a:rPr sz="2400" spc="45" dirty="0">
                <a:latin typeface="Calibri" panose="020F0502020204030204"/>
                <a:cs typeface="Calibri" panose="020F0502020204030204"/>
              </a:rPr>
              <a:t>it </a:t>
            </a:r>
            <a:r>
              <a:rPr sz="2400" spc="35" dirty="0">
                <a:latin typeface="Calibri" panose="020F0502020204030204"/>
                <a:cs typeface="Calibri" panose="020F0502020204030204"/>
              </a:rPr>
              <a:t>at </a:t>
            </a:r>
            <a:r>
              <a:rPr sz="2400" spc="55" dirty="0">
                <a:latin typeface="Calibri" panose="020F0502020204030204"/>
                <a:cs typeface="Calibri" panose="020F0502020204030204"/>
              </a:rPr>
              <a:t>the </a:t>
            </a:r>
            <a:r>
              <a:rPr sz="2400" spc="70" dirty="0">
                <a:latin typeface="Calibri" panose="020F0502020204030204"/>
                <a:cs typeface="Calibri" panose="020F0502020204030204"/>
              </a:rPr>
              <a:t>time. </a:t>
            </a:r>
            <a:r>
              <a:rPr sz="2400" spc="60" dirty="0">
                <a:latin typeface="Calibri" panose="020F0502020204030204"/>
                <a:cs typeface="Calibri" panose="020F0502020204030204"/>
              </a:rPr>
              <a:t>Build </a:t>
            </a:r>
            <a:r>
              <a:rPr sz="2400" spc="70" dirty="0">
                <a:latin typeface="Calibri" panose="020F0502020204030204"/>
                <a:cs typeface="Calibri" panose="020F0502020204030204"/>
              </a:rPr>
              <a:t>positive </a:t>
            </a:r>
            <a:r>
              <a:rPr sz="2400" spc="75" dirty="0">
                <a:latin typeface="Calibri" panose="020F0502020204030204"/>
                <a:cs typeface="Calibri" panose="020F0502020204030204"/>
              </a:rPr>
              <a:t>emotions </a:t>
            </a:r>
            <a:r>
              <a:rPr sz="2400" spc="45" dirty="0">
                <a:latin typeface="Calibri" panose="020F0502020204030204"/>
                <a:cs typeface="Calibri" panose="020F0502020204030204"/>
              </a:rPr>
              <a:t>as </a:t>
            </a:r>
            <a:r>
              <a:rPr sz="2400" spc="65" dirty="0">
                <a:latin typeface="Calibri" panose="020F0502020204030204"/>
                <a:cs typeface="Calibri" panose="020F0502020204030204"/>
              </a:rPr>
              <a:t>they </a:t>
            </a:r>
            <a:r>
              <a:rPr sz="2400" spc="60" dirty="0">
                <a:latin typeface="Calibri" panose="020F0502020204030204"/>
                <a:cs typeface="Calibri" panose="020F0502020204030204"/>
              </a:rPr>
              <a:t>create </a:t>
            </a:r>
            <a:r>
              <a:rPr sz="2400" dirty="0">
                <a:latin typeface="Calibri" panose="020F0502020204030204"/>
                <a:cs typeface="Calibri" panose="020F0502020204030204"/>
              </a:rPr>
              <a:t>a </a:t>
            </a:r>
            <a:r>
              <a:rPr sz="2400" spc="75" dirty="0">
                <a:latin typeface="Calibri" panose="020F0502020204030204"/>
                <a:cs typeface="Calibri" panose="020F0502020204030204"/>
              </a:rPr>
              <a:t>sense </a:t>
            </a:r>
            <a:r>
              <a:rPr sz="2400" spc="55" dirty="0">
                <a:latin typeface="Calibri" panose="020F0502020204030204"/>
                <a:cs typeface="Calibri" panose="020F0502020204030204"/>
              </a:rPr>
              <a:t>of </a:t>
            </a:r>
            <a:r>
              <a:rPr sz="2400" spc="60" dirty="0">
                <a:latin typeface="Calibri" panose="020F0502020204030204"/>
                <a:cs typeface="Calibri" panose="020F0502020204030204"/>
              </a:rPr>
              <a:t> </a:t>
            </a:r>
            <a:r>
              <a:rPr sz="2400" spc="15" dirty="0">
                <a:latin typeface="Calibri" panose="020F0502020204030204"/>
                <a:cs typeface="Calibri" panose="020F0502020204030204"/>
              </a:rPr>
              <a:t>happiness and </a:t>
            </a:r>
            <a:r>
              <a:rPr sz="2400" spc="10" dirty="0">
                <a:latin typeface="Calibri" panose="020F0502020204030204"/>
                <a:cs typeface="Calibri" panose="020F0502020204030204"/>
              </a:rPr>
              <a:t>well </a:t>
            </a:r>
            <a:r>
              <a:rPr sz="2400" spc="15" dirty="0">
                <a:latin typeface="Calibri" panose="020F0502020204030204"/>
                <a:cs typeface="Calibri" panose="020F0502020204030204"/>
              </a:rPr>
              <a:t>being. </a:t>
            </a:r>
            <a:r>
              <a:rPr sz="2400" dirty="0">
                <a:latin typeface="Calibri" panose="020F0502020204030204"/>
                <a:cs typeface="Calibri" panose="020F0502020204030204"/>
              </a:rPr>
              <a:t>Make </a:t>
            </a:r>
            <a:r>
              <a:rPr sz="2400" spc="10" dirty="0">
                <a:latin typeface="Calibri" panose="020F0502020204030204"/>
                <a:cs typeface="Calibri" panose="020F0502020204030204"/>
              </a:rPr>
              <a:t>it </a:t>
            </a:r>
            <a:r>
              <a:rPr sz="2400" dirty="0">
                <a:latin typeface="Calibri" panose="020F0502020204030204"/>
                <a:cs typeface="Calibri" panose="020F0502020204030204"/>
              </a:rPr>
              <a:t>a </a:t>
            </a:r>
            <a:r>
              <a:rPr sz="2400" spc="15" dirty="0">
                <a:latin typeface="Calibri" panose="020F0502020204030204"/>
                <a:cs typeface="Calibri" panose="020F0502020204030204"/>
              </a:rPr>
              <a:t>habit </a:t>
            </a:r>
            <a:r>
              <a:rPr sz="2400" dirty="0">
                <a:latin typeface="Calibri" panose="020F0502020204030204"/>
                <a:cs typeface="Calibri" panose="020F0502020204030204"/>
              </a:rPr>
              <a:t>to </a:t>
            </a:r>
            <a:r>
              <a:rPr sz="2400" spc="25" dirty="0">
                <a:latin typeface="Calibri" panose="020F0502020204030204"/>
                <a:cs typeface="Calibri" panose="020F0502020204030204"/>
              </a:rPr>
              <a:t>notice </a:t>
            </a:r>
            <a:r>
              <a:rPr sz="2400" spc="15" dirty="0">
                <a:latin typeface="Calibri" panose="020F0502020204030204"/>
                <a:cs typeface="Calibri" panose="020F0502020204030204"/>
              </a:rPr>
              <a:t>and </a:t>
            </a:r>
            <a:r>
              <a:rPr sz="2400" spc="10" dirty="0">
                <a:latin typeface="Calibri" panose="020F0502020204030204"/>
                <a:cs typeface="Calibri" panose="020F0502020204030204"/>
              </a:rPr>
              <a:t>focus on </a:t>
            </a:r>
            <a:r>
              <a:rPr sz="2400" spc="15" dirty="0">
                <a:latin typeface="Calibri" panose="020F0502020204030204"/>
                <a:cs typeface="Calibri" panose="020F0502020204030204"/>
              </a:rPr>
              <a:t>what's </a:t>
            </a:r>
            <a:r>
              <a:rPr sz="2400" spc="20" dirty="0">
                <a:latin typeface="Calibri" panose="020F0502020204030204"/>
                <a:cs typeface="Calibri" panose="020F0502020204030204"/>
              </a:rPr>
              <a:t> </a:t>
            </a:r>
            <a:r>
              <a:rPr sz="2400" spc="25" dirty="0">
                <a:latin typeface="Calibri" panose="020F0502020204030204"/>
                <a:cs typeface="Calibri" panose="020F0502020204030204"/>
              </a:rPr>
              <a:t>good in your </a:t>
            </a:r>
            <a:r>
              <a:rPr sz="2400" spc="15" dirty="0">
                <a:latin typeface="Calibri" panose="020F0502020204030204"/>
                <a:cs typeface="Calibri" panose="020F0502020204030204"/>
              </a:rPr>
              <a:t>life </a:t>
            </a:r>
            <a:r>
              <a:rPr sz="2400" dirty="0">
                <a:latin typeface="Calibri" panose="020F0502020204030204"/>
                <a:cs typeface="Calibri" panose="020F0502020204030204"/>
              </a:rPr>
              <a:t>— </a:t>
            </a:r>
            <a:r>
              <a:rPr sz="2400" spc="25" dirty="0">
                <a:latin typeface="Calibri" panose="020F0502020204030204"/>
                <a:cs typeface="Calibri" panose="020F0502020204030204"/>
              </a:rPr>
              <a:t>even </a:t>
            </a:r>
            <a:r>
              <a:rPr sz="2400" spc="35" dirty="0">
                <a:latin typeface="Calibri" panose="020F0502020204030204"/>
                <a:cs typeface="Calibri" panose="020F0502020204030204"/>
              </a:rPr>
              <a:t>the </a:t>
            </a:r>
            <a:r>
              <a:rPr sz="2400" spc="30" dirty="0">
                <a:latin typeface="Calibri" panose="020F0502020204030204"/>
                <a:cs typeface="Calibri" panose="020F0502020204030204"/>
              </a:rPr>
              <a:t>little </a:t>
            </a:r>
            <a:r>
              <a:rPr sz="2400" spc="40" dirty="0">
                <a:latin typeface="Calibri" panose="020F0502020204030204"/>
                <a:cs typeface="Calibri" panose="020F0502020204030204"/>
              </a:rPr>
              <a:t>things. </a:t>
            </a:r>
            <a:r>
              <a:rPr sz="2400" spc="35" dirty="0">
                <a:latin typeface="Calibri" panose="020F0502020204030204"/>
                <a:cs typeface="Calibri" panose="020F0502020204030204"/>
              </a:rPr>
              <a:t>Gratitude </a:t>
            </a:r>
            <a:r>
              <a:rPr sz="2400" spc="15" dirty="0">
                <a:latin typeface="Calibri" panose="020F0502020204030204"/>
                <a:cs typeface="Calibri" panose="020F0502020204030204"/>
              </a:rPr>
              <a:t>for </a:t>
            </a:r>
            <a:r>
              <a:rPr sz="2400" spc="35" dirty="0">
                <a:latin typeface="Calibri" panose="020F0502020204030204"/>
                <a:cs typeface="Calibri" panose="020F0502020204030204"/>
              </a:rPr>
              <a:t>the </a:t>
            </a:r>
            <a:r>
              <a:rPr sz="2400" spc="40" dirty="0">
                <a:latin typeface="Calibri" panose="020F0502020204030204"/>
                <a:cs typeface="Calibri" panose="020F0502020204030204"/>
              </a:rPr>
              <a:t>smallest </a:t>
            </a:r>
            <a:r>
              <a:rPr sz="2400" spc="20" dirty="0">
                <a:latin typeface="Calibri" panose="020F0502020204030204"/>
                <a:cs typeface="Calibri" panose="020F0502020204030204"/>
              </a:rPr>
              <a:t>of </a:t>
            </a:r>
            <a:r>
              <a:rPr sz="2400" spc="25" dirty="0">
                <a:latin typeface="Calibri" panose="020F0502020204030204"/>
                <a:cs typeface="Calibri" panose="020F0502020204030204"/>
              </a:rPr>
              <a:t> </a:t>
            </a:r>
            <a:r>
              <a:rPr sz="2400" spc="20" dirty="0">
                <a:latin typeface="Calibri" panose="020F0502020204030204"/>
                <a:cs typeface="Calibri" panose="020F0502020204030204"/>
              </a:rPr>
              <a:t>good </a:t>
            </a:r>
            <a:r>
              <a:rPr sz="2400" spc="35" dirty="0">
                <a:latin typeface="Calibri" panose="020F0502020204030204"/>
                <a:cs typeface="Calibri" panose="020F0502020204030204"/>
              </a:rPr>
              <a:t>things </a:t>
            </a:r>
            <a:r>
              <a:rPr sz="2400" spc="25" dirty="0">
                <a:latin typeface="Calibri" panose="020F0502020204030204"/>
                <a:cs typeface="Calibri" panose="020F0502020204030204"/>
              </a:rPr>
              <a:t>can </a:t>
            </a:r>
            <a:r>
              <a:rPr sz="2400" spc="30" dirty="0">
                <a:latin typeface="Calibri" panose="020F0502020204030204"/>
                <a:cs typeface="Calibri" panose="020F0502020204030204"/>
              </a:rPr>
              <a:t>help </a:t>
            </a:r>
            <a:r>
              <a:rPr sz="2400" spc="15" dirty="0">
                <a:latin typeface="Calibri" panose="020F0502020204030204"/>
                <a:cs typeface="Calibri" panose="020F0502020204030204"/>
              </a:rPr>
              <a:t>you </a:t>
            </a:r>
            <a:r>
              <a:rPr sz="2400" spc="30" dirty="0">
                <a:latin typeface="Calibri" panose="020F0502020204030204"/>
                <a:cs typeface="Calibri" panose="020F0502020204030204"/>
              </a:rPr>
              <a:t>shift the </a:t>
            </a:r>
            <a:r>
              <a:rPr sz="2400" spc="35" dirty="0">
                <a:latin typeface="Calibri" panose="020F0502020204030204"/>
                <a:cs typeface="Calibri" panose="020F0502020204030204"/>
              </a:rPr>
              <a:t>emotional </a:t>
            </a:r>
            <a:r>
              <a:rPr sz="2400" spc="40" dirty="0">
                <a:latin typeface="Calibri" panose="020F0502020204030204"/>
                <a:cs typeface="Calibri" panose="020F0502020204030204"/>
              </a:rPr>
              <a:t>balance </a:t>
            </a:r>
            <a:r>
              <a:rPr sz="2400" spc="15" dirty="0">
                <a:latin typeface="Calibri" panose="020F0502020204030204"/>
                <a:cs typeface="Calibri" panose="020F0502020204030204"/>
              </a:rPr>
              <a:t>from </a:t>
            </a:r>
            <a:r>
              <a:rPr sz="2400" spc="30" dirty="0">
                <a:latin typeface="Calibri" panose="020F0502020204030204"/>
                <a:cs typeface="Calibri" panose="020F0502020204030204"/>
              </a:rPr>
              <a:t>negative </a:t>
            </a:r>
            <a:r>
              <a:rPr sz="2400" spc="15" dirty="0">
                <a:latin typeface="Calibri" panose="020F0502020204030204"/>
                <a:cs typeface="Calibri" panose="020F0502020204030204"/>
              </a:rPr>
              <a:t>to </a:t>
            </a:r>
            <a:r>
              <a:rPr sz="2400" spc="20" dirty="0">
                <a:latin typeface="Calibri" panose="020F0502020204030204"/>
                <a:cs typeface="Calibri" panose="020F0502020204030204"/>
              </a:rPr>
              <a:t> </a:t>
            </a:r>
            <a:r>
              <a:rPr sz="2400" spc="-10" dirty="0">
                <a:latin typeface="Calibri" panose="020F0502020204030204"/>
                <a:cs typeface="Calibri" panose="020F0502020204030204"/>
              </a:rPr>
              <a:t>positive.</a:t>
            </a:r>
            <a:endParaRPr sz="2400">
              <a:latin typeface="Calibri" panose="020F0502020204030204"/>
              <a:cs typeface="Calibri" panose="020F0502020204030204"/>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2265" y="1064260"/>
            <a:ext cx="5265420" cy="451484"/>
          </a:xfrm>
          <a:prstGeom prst="rect">
            <a:avLst/>
          </a:prstGeom>
        </p:spPr>
        <p:txBody>
          <a:bodyPr vert="horz" wrap="square" lIns="0" tIns="12065" rIns="0" bIns="0" rtlCol="0">
            <a:spAutoFit/>
          </a:bodyPr>
          <a:lstStyle/>
          <a:p>
            <a:pPr marL="355600" indent="-342900">
              <a:lnSpc>
                <a:spcPct val="100000"/>
              </a:lnSpc>
              <a:spcBef>
                <a:spcPts val="95"/>
              </a:spcBef>
              <a:buFont typeface="Calibri" panose="020F0502020204030204"/>
              <a:buChar char="•"/>
              <a:tabLst>
                <a:tab pos="354965" algn="l"/>
                <a:tab pos="355600" algn="l"/>
                <a:tab pos="5142865" algn="l"/>
              </a:tabLst>
            </a:pPr>
            <a:r>
              <a:rPr sz="2400" b="1" u="heavy" spc="5" dirty="0">
                <a:uFill>
                  <a:solidFill>
                    <a:srgbClr val="000000"/>
                  </a:solidFill>
                </a:uFill>
                <a:latin typeface="Calibri" panose="020F0502020204030204"/>
                <a:cs typeface="Calibri" panose="020F0502020204030204"/>
              </a:rPr>
              <a:t>S</a:t>
            </a:r>
            <a:r>
              <a:rPr sz="2400" b="1" u="heavy" spc="-10" dirty="0">
                <a:uFill>
                  <a:solidFill>
                    <a:srgbClr val="000000"/>
                  </a:solidFill>
                </a:uFill>
                <a:latin typeface="Calibri" panose="020F0502020204030204"/>
                <a:cs typeface="Calibri" panose="020F0502020204030204"/>
              </a:rPr>
              <a:t>t</a:t>
            </a:r>
            <a:r>
              <a:rPr sz="2400" b="1" u="heavy" dirty="0">
                <a:uFill>
                  <a:solidFill>
                    <a:srgbClr val="000000"/>
                  </a:solidFill>
                </a:uFill>
                <a:latin typeface="Calibri" panose="020F0502020204030204"/>
                <a:cs typeface="Calibri" panose="020F0502020204030204"/>
              </a:rPr>
              <a:t>ep </a:t>
            </a:r>
            <a:r>
              <a:rPr sz="2400" b="1" u="heavy" spc="-185" dirty="0">
                <a:uFill>
                  <a:solidFill>
                    <a:srgbClr val="000000"/>
                  </a:solidFill>
                </a:uFill>
                <a:latin typeface="Calibri" panose="020F0502020204030204"/>
                <a:cs typeface="Calibri" panose="020F0502020204030204"/>
              </a:rPr>
              <a:t> </a:t>
            </a:r>
            <a:r>
              <a:rPr sz="2400" b="1" u="heavy" dirty="0">
                <a:uFill>
                  <a:solidFill>
                    <a:srgbClr val="000000"/>
                  </a:solidFill>
                </a:uFill>
                <a:latin typeface="Calibri" panose="020F0502020204030204"/>
                <a:cs typeface="Calibri" panose="020F0502020204030204"/>
              </a:rPr>
              <a:t>5 </a:t>
            </a:r>
            <a:r>
              <a:rPr sz="2400" b="1" u="heavy" spc="-190" dirty="0">
                <a:uFill>
                  <a:solidFill>
                    <a:srgbClr val="000000"/>
                  </a:solidFill>
                </a:uFill>
                <a:latin typeface="Calibri" panose="020F0502020204030204"/>
                <a:cs typeface="Calibri" panose="020F0502020204030204"/>
              </a:rPr>
              <a:t> </a:t>
            </a:r>
            <a:r>
              <a:rPr sz="2400" b="1" u="heavy" dirty="0">
                <a:uFill>
                  <a:solidFill>
                    <a:srgbClr val="000000"/>
                  </a:solidFill>
                </a:uFill>
                <a:latin typeface="Calibri" panose="020F0502020204030204"/>
                <a:cs typeface="Calibri" panose="020F0502020204030204"/>
              </a:rPr>
              <a:t>: </a:t>
            </a:r>
            <a:r>
              <a:rPr sz="2400" b="1" u="heavy" spc="-190" dirty="0">
                <a:uFill>
                  <a:solidFill>
                    <a:srgbClr val="000000"/>
                  </a:solidFill>
                </a:uFill>
                <a:latin typeface="Calibri" panose="020F0502020204030204"/>
                <a:cs typeface="Calibri" panose="020F0502020204030204"/>
              </a:rPr>
              <a:t> </a:t>
            </a:r>
            <a:r>
              <a:rPr sz="2400" b="1" u="heavy" dirty="0">
                <a:uFill>
                  <a:solidFill>
                    <a:srgbClr val="000000"/>
                  </a:solidFill>
                </a:uFill>
                <a:latin typeface="Calibri" panose="020F0502020204030204"/>
                <a:cs typeface="Calibri" panose="020F0502020204030204"/>
              </a:rPr>
              <a:t>E</a:t>
            </a:r>
            <a:r>
              <a:rPr sz="2400" b="1" u="heavy" spc="-10" dirty="0">
                <a:uFill>
                  <a:solidFill>
                    <a:srgbClr val="000000"/>
                  </a:solidFill>
                </a:uFill>
                <a:latin typeface="Calibri" panose="020F0502020204030204"/>
                <a:cs typeface="Calibri" panose="020F0502020204030204"/>
              </a:rPr>
              <a:t>x</a:t>
            </a:r>
            <a:r>
              <a:rPr sz="2400" b="1" u="heavy" dirty="0">
                <a:uFill>
                  <a:solidFill>
                    <a:srgbClr val="000000"/>
                  </a:solidFill>
                </a:uFill>
                <a:latin typeface="Calibri" panose="020F0502020204030204"/>
                <a:cs typeface="Calibri" panose="020F0502020204030204"/>
              </a:rPr>
              <a:t>e</a:t>
            </a:r>
            <a:r>
              <a:rPr sz="2400" b="1" u="heavy" spc="-5" dirty="0">
                <a:uFill>
                  <a:solidFill>
                    <a:srgbClr val="000000"/>
                  </a:solidFill>
                </a:uFill>
                <a:latin typeface="Calibri" panose="020F0502020204030204"/>
                <a:cs typeface="Calibri" panose="020F0502020204030204"/>
              </a:rPr>
              <a:t>r</a:t>
            </a:r>
            <a:r>
              <a:rPr sz="2400" b="1" u="heavy" dirty="0">
                <a:uFill>
                  <a:solidFill>
                    <a:srgbClr val="000000"/>
                  </a:solidFill>
                </a:uFill>
                <a:latin typeface="Calibri" panose="020F0502020204030204"/>
                <a:cs typeface="Calibri" panose="020F0502020204030204"/>
              </a:rPr>
              <a:t>c</a:t>
            </a:r>
            <a:r>
              <a:rPr sz="2400" b="1" u="heavy" spc="-5" dirty="0">
                <a:uFill>
                  <a:solidFill>
                    <a:srgbClr val="000000"/>
                  </a:solidFill>
                </a:uFill>
                <a:latin typeface="Calibri" panose="020F0502020204030204"/>
                <a:cs typeface="Calibri" panose="020F0502020204030204"/>
              </a:rPr>
              <a:t>is</a:t>
            </a:r>
            <a:r>
              <a:rPr sz="2400" b="1" u="heavy" dirty="0">
                <a:uFill>
                  <a:solidFill>
                    <a:srgbClr val="000000"/>
                  </a:solidFill>
                </a:uFill>
                <a:latin typeface="Calibri" panose="020F0502020204030204"/>
                <a:cs typeface="Calibri" panose="020F0502020204030204"/>
              </a:rPr>
              <a:t>e </a:t>
            </a:r>
            <a:r>
              <a:rPr sz="2400" b="1" u="heavy" spc="-180" dirty="0">
                <a:uFill>
                  <a:solidFill>
                    <a:srgbClr val="000000"/>
                  </a:solidFill>
                </a:uFill>
                <a:latin typeface="Calibri" panose="020F0502020204030204"/>
                <a:cs typeface="Calibri" panose="020F0502020204030204"/>
              </a:rPr>
              <a:t> </a:t>
            </a:r>
            <a:r>
              <a:rPr sz="2400" b="1" u="heavy" dirty="0">
                <a:uFill>
                  <a:solidFill>
                    <a:srgbClr val="000000"/>
                  </a:solidFill>
                </a:uFill>
                <a:latin typeface="Calibri" panose="020F0502020204030204"/>
                <a:cs typeface="Calibri" panose="020F0502020204030204"/>
              </a:rPr>
              <a:t>a</a:t>
            </a:r>
            <a:r>
              <a:rPr sz="2400" b="1" u="heavy" spc="-5" dirty="0">
                <a:uFill>
                  <a:solidFill>
                    <a:srgbClr val="000000"/>
                  </a:solidFill>
                </a:uFill>
                <a:latin typeface="Calibri" panose="020F0502020204030204"/>
                <a:cs typeface="Calibri" panose="020F0502020204030204"/>
              </a:rPr>
              <a:t>n</a:t>
            </a:r>
            <a:r>
              <a:rPr sz="2400" b="1" u="heavy" dirty="0">
                <a:uFill>
                  <a:solidFill>
                    <a:srgbClr val="000000"/>
                  </a:solidFill>
                </a:uFill>
                <a:latin typeface="Calibri" panose="020F0502020204030204"/>
                <a:cs typeface="Calibri" panose="020F0502020204030204"/>
              </a:rPr>
              <a:t>d </a:t>
            </a:r>
            <a:r>
              <a:rPr sz="2400" b="1" u="heavy" spc="-195" dirty="0">
                <a:uFill>
                  <a:solidFill>
                    <a:srgbClr val="000000"/>
                  </a:solidFill>
                </a:uFill>
                <a:latin typeface="Calibri" panose="020F0502020204030204"/>
                <a:cs typeface="Calibri" panose="020F0502020204030204"/>
              </a:rPr>
              <a:t> </a:t>
            </a:r>
            <a:r>
              <a:rPr sz="2400" b="1" u="heavy" spc="-5" dirty="0">
                <a:uFill>
                  <a:solidFill>
                    <a:srgbClr val="000000"/>
                  </a:solidFill>
                </a:uFill>
                <a:latin typeface="Calibri" panose="020F0502020204030204"/>
                <a:cs typeface="Calibri" panose="020F0502020204030204"/>
              </a:rPr>
              <a:t>s</a:t>
            </a:r>
            <a:r>
              <a:rPr sz="2400" b="1" u="heavy" dirty="0">
                <a:uFill>
                  <a:solidFill>
                    <a:srgbClr val="000000"/>
                  </a:solidFill>
                </a:uFill>
                <a:latin typeface="Calibri" panose="020F0502020204030204"/>
                <a:cs typeface="Calibri" panose="020F0502020204030204"/>
              </a:rPr>
              <a:t>eek </a:t>
            </a:r>
            <a:r>
              <a:rPr sz="2400" b="1" u="heavy" spc="-190" dirty="0">
                <a:uFill>
                  <a:solidFill>
                    <a:srgbClr val="000000"/>
                  </a:solidFill>
                </a:uFill>
                <a:latin typeface="Calibri" panose="020F0502020204030204"/>
                <a:cs typeface="Calibri" panose="020F0502020204030204"/>
              </a:rPr>
              <a:t> </a:t>
            </a:r>
            <a:r>
              <a:rPr sz="2400" b="1" u="heavy" spc="-5" dirty="0">
                <a:uFill>
                  <a:solidFill>
                    <a:srgbClr val="000000"/>
                  </a:solidFill>
                </a:uFill>
                <a:latin typeface="Calibri" panose="020F0502020204030204"/>
                <a:cs typeface="Calibri" panose="020F0502020204030204"/>
              </a:rPr>
              <a:t>supp</a:t>
            </a:r>
            <a:r>
              <a:rPr sz="2400" b="1" u="heavy" dirty="0">
                <a:uFill>
                  <a:solidFill>
                    <a:srgbClr val="000000"/>
                  </a:solidFill>
                </a:uFill>
                <a:latin typeface="Calibri" panose="020F0502020204030204"/>
                <a:cs typeface="Calibri" panose="020F0502020204030204"/>
              </a:rPr>
              <a:t>o</a:t>
            </a:r>
            <a:r>
              <a:rPr sz="2400" b="1" u="heavy" spc="-5" dirty="0">
                <a:uFill>
                  <a:solidFill>
                    <a:srgbClr val="000000"/>
                  </a:solidFill>
                </a:uFill>
                <a:latin typeface="Calibri" panose="020F0502020204030204"/>
                <a:cs typeface="Calibri" panose="020F0502020204030204"/>
              </a:rPr>
              <a:t>r</a:t>
            </a:r>
            <a:r>
              <a:rPr sz="2400" b="1" u="heavy" dirty="0">
                <a:uFill>
                  <a:solidFill>
                    <a:srgbClr val="000000"/>
                  </a:solidFill>
                </a:uFill>
                <a:latin typeface="Calibri" panose="020F0502020204030204"/>
                <a:cs typeface="Calibri" panose="020F0502020204030204"/>
              </a:rPr>
              <a:t>t	</a:t>
            </a:r>
            <a:r>
              <a:rPr sz="2800" spc="-5" dirty="0">
                <a:latin typeface="Calibri" panose="020F0502020204030204"/>
                <a:cs typeface="Calibri" panose="020F0502020204030204"/>
              </a:rPr>
              <a:t>-</a:t>
            </a:r>
            <a:endParaRPr sz="2800">
              <a:latin typeface="Calibri" panose="020F0502020204030204"/>
              <a:cs typeface="Calibri" panose="020F0502020204030204"/>
            </a:endParaRPr>
          </a:p>
        </p:txBody>
      </p:sp>
      <p:sp>
        <p:nvSpPr>
          <p:cNvPr id="3" name="object 3"/>
          <p:cNvSpPr txBox="1"/>
          <p:nvPr/>
        </p:nvSpPr>
        <p:spPr>
          <a:xfrm>
            <a:off x="5973445" y="1117727"/>
            <a:ext cx="3547745"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libri" panose="020F0502020204030204"/>
                <a:cs typeface="Calibri" panose="020F0502020204030204"/>
              </a:rPr>
              <a:t>If</a:t>
            </a:r>
            <a:r>
              <a:rPr sz="2400" spc="330" dirty="0">
                <a:latin typeface="Calibri" panose="020F0502020204030204"/>
                <a:cs typeface="Calibri" panose="020F0502020204030204"/>
              </a:rPr>
              <a:t> </a:t>
            </a:r>
            <a:r>
              <a:rPr sz="2400" spc="-20" dirty="0">
                <a:latin typeface="Calibri" panose="020F0502020204030204"/>
                <a:cs typeface="Calibri" panose="020F0502020204030204"/>
              </a:rPr>
              <a:t>you</a:t>
            </a:r>
            <a:r>
              <a:rPr sz="2400" spc="340" dirty="0">
                <a:latin typeface="Calibri" panose="020F0502020204030204"/>
                <a:cs typeface="Calibri" panose="020F0502020204030204"/>
              </a:rPr>
              <a:t> </a:t>
            </a:r>
            <a:r>
              <a:rPr sz="2400" spc="-10" dirty="0">
                <a:latin typeface="Calibri" panose="020F0502020204030204"/>
                <a:cs typeface="Calibri" panose="020F0502020204030204"/>
              </a:rPr>
              <a:t>find</a:t>
            </a:r>
            <a:r>
              <a:rPr sz="2400" spc="330" dirty="0">
                <a:latin typeface="Calibri" panose="020F0502020204030204"/>
                <a:cs typeface="Calibri" panose="020F0502020204030204"/>
              </a:rPr>
              <a:t> </a:t>
            </a:r>
            <a:r>
              <a:rPr sz="2400" spc="-20" dirty="0">
                <a:latin typeface="Calibri" panose="020F0502020204030204"/>
                <a:cs typeface="Calibri" panose="020F0502020204030204"/>
              </a:rPr>
              <a:t>yourself</a:t>
            </a:r>
            <a:r>
              <a:rPr sz="2400" spc="340" dirty="0">
                <a:latin typeface="Calibri" panose="020F0502020204030204"/>
                <a:cs typeface="Calibri" panose="020F0502020204030204"/>
              </a:rPr>
              <a:t> </a:t>
            </a:r>
            <a:r>
              <a:rPr sz="2400" spc="-15" dirty="0">
                <a:latin typeface="Calibri" panose="020F0502020204030204"/>
                <a:cs typeface="Calibri" panose="020F0502020204030204"/>
              </a:rPr>
              <a:t>stuck</a:t>
            </a:r>
            <a:r>
              <a:rPr sz="2400" spc="320" dirty="0">
                <a:latin typeface="Calibri" panose="020F0502020204030204"/>
                <a:cs typeface="Calibri" panose="020F0502020204030204"/>
              </a:rPr>
              <a:t> </a:t>
            </a:r>
            <a:r>
              <a:rPr sz="2400" spc="-5" dirty="0">
                <a:latin typeface="Calibri" panose="020F0502020204030204"/>
                <a:cs typeface="Calibri" panose="020F0502020204030204"/>
              </a:rPr>
              <a:t>in</a:t>
            </a:r>
            <a:endParaRPr sz="2400">
              <a:latin typeface="Calibri" panose="020F0502020204030204"/>
              <a:cs typeface="Calibri" panose="020F0502020204030204"/>
            </a:endParaRPr>
          </a:p>
        </p:txBody>
      </p:sp>
      <p:sp>
        <p:nvSpPr>
          <p:cNvPr id="4" name="object 4"/>
          <p:cNvSpPr txBox="1"/>
          <p:nvPr/>
        </p:nvSpPr>
        <p:spPr>
          <a:xfrm>
            <a:off x="685165" y="1497203"/>
            <a:ext cx="8890635" cy="2951480"/>
          </a:xfrm>
          <a:prstGeom prst="rect">
            <a:avLst/>
          </a:prstGeom>
        </p:spPr>
        <p:txBody>
          <a:bodyPr vert="horz" wrap="square" lIns="0" tIns="12700" rIns="0" bIns="0" rtlCol="0">
            <a:spAutoFit/>
          </a:bodyPr>
          <a:lstStyle/>
          <a:p>
            <a:pPr marL="12700" marR="5080" algn="just">
              <a:lnSpc>
                <a:spcPct val="100000"/>
              </a:lnSpc>
              <a:spcBef>
                <a:spcPts val="100"/>
              </a:spcBef>
            </a:pPr>
            <a:r>
              <a:rPr sz="2400" spc="5" dirty="0">
                <a:latin typeface="Calibri" panose="020F0502020204030204"/>
                <a:cs typeface="Calibri" panose="020F0502020204030204"/>
              </a:rPr>
              <a:t>feelings of </a:t>
            </a:r>
            <a:r>
              <a:rPr sz="2400" spc="15" dirty="0">
                <a:latin typeface="Calibri" panose="020F0502020204030204"/>
                <a:cs typeface="Calibri" panose="020F0502020204030204"/>
              </a:rPr>
              <a:t>sadness </a:t>
            </a:r>
            <a:r>
              <a:rPr sz="2400" spc="5" dirty="0">
                <a:latin typeface="Calibri" panose="020F0502020204030204"/>
                <a:cs typeface="Calibri" panose="020F0502020204030204"/>
              </a:rPr>
              <a:t>or worry </a:t>
            </a:r>
            <a:r>
              <a:rPr sz="2400" spc="-10" dirty="0">
                <a:latin typeface="Calibri" panose="020F0502020204030204"/>
                <a:cs typeface="Calibri" panose="020F0502020204030204"/>
              </a:rPr>
              <a:t>for </a:t>
            </a:r>
            <a:r>
              <a:rPr sz="2400" dirty="0">
                <a:latin typeface="Calibri" panose="020F0502020204030204"/>
                <a:cs typeface="Calibri" panose="020F0502020204030204"/>
              </a:rPr>
              <a:t>more </a:t>
            </a:r>
            <a:r>
              <a:rPr sz="2400" spc="15" dirty="0">
                <a:latin typeface="Calibri" panose="020F0502020204030204"/>
                <a:cs typeface="Calibri" panose="020F0502020204030204"/>
              </a:rPr>
              <a:t>than </a:t>
            </a:r>
            <a:r>
              <a:rPr sz="2400" dirty="0">
                <a:latin typeface="Calibri" panose="020F0502020204030204"/>
                <a:cs typeface="Calibri" panose="020F0502020204030204"/>
              </a:rPr>
              <a:t>a </a:t>
            </a:r>
            <a:r>
              <a:rPr sz="2400" spc="10" dirty="0">
                <a:latin typeface="Calibri" panose="020F0502020204030204"/>
                <a:cs typeface="Calibri" panose="020F0502020204030204"/>
              </a:rPr>
              <a:t>couple </a:t>
            </a:r>
            <a:r>
              <a:rPr sz="2400" spc="5" dirty="0">
                <a:latin typeface="Calibri" panose="020F0502020204030204"/>
                <a:cs typeface="Calibri" panose="020F0502020204030204"/>
              </a:rPr>
              <a:t>of weeks, or </a:t>
            </a:r>
            <a:r>
              <a:rPr sz="2400" spc="10" dirty="0">
                <a:latin typeface="Calibri" panose="020F0502020204030204"/>
                <a:cs typeface="Calibri" panose="020F0502020204030204"/>
              </a:rPr>
              <a:t>if </a:t>
            </a:r>
            <a:r>
              <a:rPr sz="2400" spc="-5" dirty="0">
                <a:latin typeface="Calibri" panose="020F0502020204030204"/>
                <a:cs typeface="Calibri" panose="020F0502020204030204"/>
              </a:rPr>
              <a:t>you </a:t>
            </a:r>
            <a:r>
              <a:rPr sz="2400" dirty="0">
                <a:latin typeface="Calibri" panose="020F0502020204030204"/>
                <a:cs typeface="Calibri" panose="020F0502020204030204"/>
              </a:rPr>
              <a:t> </a:t>
            </a:r>
            <a:r>
              <a:rPr sz="2400" spc="25" dirty="0">
                <a:latin typeface="Calibri" panose="020F0502020204030204"/>
                <a:cs typeface="Calibri" panose="020F0502020204030204"/>
              </a:rPr>
              <a:t>feel so </a:t>
            </a:r>
            <a:r>
              <a:rPr sz="2400" spc="35" dirty="0">
                <a:latin typeface="Calibri" panose="020F0502020204030204"/>
                <a:cs typeface="Calibri" panose="020F0502020204030204"/>
              </a:rPr>
              <a:t>upset </a:t>
            </a:r>
            <a:r>
              <a:rPr sz="2400" spc="30" dirty="0">
                <a:latin typeface="Calibri" panose="020F0502020204030204"/>
                <a:cs typeface="Calibri" panose="020F0502020204030204"/>
              </a:rPr>
              <a:t>that </a:t>
            </a:r>
            <a:r>
              <a:rPr sz="2400" spc="20" dirty="0">
                <a:latin typeface="Calibri" panose="020F0502020204030204"/>
                <a:cs typeface="Calibri" panose="020F0502020204030204"/>
              </a:rPr>
              <a:t>you </a:t>
            </a:r>
            <a:r>
              <a:rPr sz="2400" spc="35" dirty="0">
                <a:latin typeface="Calibri" panose="020F0502020204030204"/>
                <a:cs typeface="Calibri" panose="020F0502020204030204"/>
              </a:rPr>
              <a:t>think </a:t>
            </a:r>
            <a:r>
              <a:rPr sz="2400" spc="20" dirty="0">
                <a:latin typeface="Calibri" panose="020F0502020204030204"/>
                <a:cs typeface="Calibri" panose="020F0502020204030204"/>
              </a:rPr>
              <a:t>you </a:t>
            </a:r>
            <a:r>
              <a:rPr sz="2400" spc="30" dirty="0">
                <a:latin typeface="Calibri" panose="020F0502020204030204"/>
                <a:cs typeface="Calibri" panose="020F0502020204030204"/>
              </a:rPr>
              <a:t>might hurt yourself </a:t>
            </a:r>
            <a:r>
              <a:rPr sz="2400" spc="20" dirty="0">
                <a:latin typeface="Calibri" panose="020F0502020204030204"/>
                <a:cs typeface="Calibri" panose="020F0502020204030204"/>
              </a:rPr>
              <a:t>or </a:t>
            </a:r>
            <a:r>
              <a:rPr sz="2400" spc="35" dirty="0">
                <a:latin typeface="Calibri" panose="020F0502020204030204"/>
                <a:cs typeface="Calibri" panose="020F0502020204030204"/>
              </a:rPr>
              <a:t>other </a:t>
            </a:r>
            <a:r>
              <a:rPr sz="2400" spc="40" dirty="0">
                <a:latin typeface="Calibri" panose="020F0502020204030204"/>
                <a:cs typeface="Calibri" panose="020F0502020204030204"/>
              </a:rPr>
              <a:t>people, </a:t>
            </a:r>
            <a:r>
              <a:rPr sz="2400" spc="45" dirty="0">
                <a:latin typeface="Calibri" panose="020F0502020204030204"/>
                <a:cs typeface="Calibri" panose="020F0502020204030204"/>
              </a:rPr>
              <a:t> </a:t>
            </a:r>
            <a:r>
              <a:rPr sz="2400" spc="5" dirty="0">
                <a:latin typeface="Calibri" panose="020F0502020204030204"/>
                <a:cs typeface="Calibri" panose="020F0502020204030204"/>
              </a:rPr>
              <a:t>seek</a:t>
            </a:r>
            <a:r>
              <a:rPr sz="2400" spc="10" dirty="0">
                <a:latin typeface="Calibri" panose="020F0502020204030204"/>
                <a:cs typeface="Calibri" panose="020F0502020204030204"/>
              </a:rPr>
              <a:t> </a:t>
            </a:r>
            <a:r>
              <a:rPr sz="2400" dirty="0">
                <a:latin typeface="Calibri" panose="020F0502020204030204"/>
                <a:cs typeface="Calibri" panose="020F0502020204030204"/>
              </a:rPr>
              <a:t>support.</a:t>
            </a:r>
            <a:r>
              <a:rPr sz="2400" spc="5" dirty="0">
                <a:latin typeface="Calibri" panose="020F0502020204030204"/>
                <a:cs typeface="Calibri" panose="020F0502020204030204"/>
              </a:rPr>
              <a:t> </a:t>
            </a:r>
            <a:r>
              <a:rPr sz="2400" spc="-45" dirty="0">
                <a:latin typeface="Calibri" panose="020F0502020204030204"/>
                <a:cs typeface="Calibri" panose="020F0502020204030204"/>
              </a:rPr>
              <a:t>Talk</a:t>
            </a:r>
            <a:r>
              <a:rPr sz="2400" spc="-40" dirty="0">
                <a:latin typeface="Calibri" panose="020F0502020204030204"/>
                <a:cs typeface="Calibri" panose="020F0502020204030204"/>
              </a:rPr>
              <a:t> </a:t>
            </a:r>
            <a:r>
              <a:rPr sz="2400" dirty="0">
                <a:latin typeface="Calibri" panose="020F0502020204030204"/>
                <a:cs typeface="Calibri" panose="020F0502020204030204"/>
              </a:rPr>
              <a:t>about</a:t>
            </a:r>
            <a:r>
              <a:rPr sz="2400" spc="5" dirty="0">
                <a:latin typeface="Calibri" panose="020F0502020204030204"/>
                <a:cs typeface="Calibri" panose="020F0502020204030204"/>
              </a:rPr>
              <a:t> </a:t>
            </a:r>
            <a:r>
              <a:rPr sz="2400" spc="-5" dirty="0">
                <a:latin typeface="Calibri" panose="020F0502020204030204"/>
                <a:cs typeface="Calibri" panose="020F0502020204030204"/>
              </a:rPr>
              <a:t>how</a:t>
            </a:r>
            <a:r>
              <a:rPr sz="2400" dirty="0">
                <a:latin typeface="Calibri" panose="020F0502020204030204"/>
                <a:cs typeface="Calibri" panose="020F0502020204030204"/>
              </a:rPr>
              <a:t> </a:t>
            </a:r>
            <a:r>
              <a:rPr sz="2400" spc="-10" dirty="0">
                <a:latin typeface="Calibri" panose="020F0502020204030204"/>
                <a:cs typeface="Calibri" panose="020F0502020204030204"/>
              </a:rPr>
              <a:t>you're</a:t>
            </a:r>
            <a:r>
              <a:rPr sz="2400" spc="-5" dirty="0">
                <a:latin typeface="Calibri" panose="020F0502020204030204"/>
                <a:cs typeface="Calibri" panose="020F0502020204030204"/>
              </a:rPr>
              <a:t> feeling</a:t>
            </a:r>
            <a:r>
              <a:rPr sz="2400" dirty="0">
                <a:latin typeface="Calibri" panose="020F0502020204030204"/>
                <a:cs typeface="Calibri" panose="020F0502020204030204"/>
              </a:rPr>
              <a:t> </a:t>
            </a:r>
            <a:r>
              <a:rPr sz="2400" spc="5" dirty="0">
                <a:latin typeface="Calibri" panose="020F0502020204030204"/>
                <a:cs typeface="Calibri" panose="020F0502020204030204"/>
              </a:rPr>
              <a:t>with</a:t>
            </a:r>
            <a:r>
              <a:rPr sz="2400" spc="10" dirty="0">
                <a:latin typeface="Calibri" panose="020F0502020204030204"/>
                <a:cs typeface="Calibri" panose="020F0502020204030204"/>
              </a:rPr>
              <a:t> </a:t>
            </a:r>
            <a:r>
              <a:rPr sz="2400" dirty="0">
                <a:latin typeface="Calibri" panose="020F0502020204030204"/>
                <a:cs typeface="Calibri" panose="020F0502020204030204"/>
              </a:rPr>
              <a:t>a</a:t>
            </a:r>
            <a:r>
              <a:rPr sz="2400" spc="5" dirty="0">
                <a:latin typeface="Calibri" panose="020F0502020204030204"/>
                <a:cs typeface="Calibri" panose="020F0502020204030204"/>
              </a:rPr>
              <a:t> </a:t>
            </a:r>
            <a:r>
              <a:rPr sz="2400" spc="-5" dirty="0">
                <a:latin typeface="Calibri" panose="020F0502020204030204"/>
                <a:cs typeface="Calibri" panose="020F0502020204030204"/>
              </a:rPr>
              <a:t>parent,</a:t>
            </a:r>
            <a:r>
              <a:rPr sz="2400" dirty="0">
                <a:latin typeface="Calibri" panose="020F0502020204030204"/>
                <a:cs typeface="Calibri" panose="020F0502020204030204"/>
              </a:rPr>
              <a:t> </a:t>
            </a:r>
            <a:r>
              <a:rPr sz="2400" spc="-5" dirty="0">
                <a:latin typeface="Calibri" panose="020F0502020204030204"/>
                <a:cs typeface="Calibri" panose="020F0502020204030204"/>
              </a:rPr>
              <a:t>trusted </a:t>
            </a:r>
            <a:r>
              <a:rPr sz="2400" spc="-530" dirty="0">
                <a:latin typeface="Calibri" panose="020F0502020204030204"/>
                <a:cs typeface="Calibri" panose="020F0502020204030204"/>
              </a:rPr>
              <a:t> </a:t>
            </a:r>
            <a:r>
              <a:rPr sz="2400" spc="35" dirty="0">
                <a:latin typeface="Calibri" panose="020F0502020204030204"/>
                <a:cs typeface="Calibri" panose="020F0502020204030204"/>
              </a:rPr>
              <a:t>adult, </a:t>
            </a:r>
            <a:r>
              <a:rPr sz="2400" spc="20" dirty="0">
                <a:latin typeface="Calibri" panose="020F0502020204030204"/>
                <a:cs typeface="Calibri" panose="020F0502020204030204"/>
              </a:rPr>
              <a:t>or </a:t>
            </a:r>
            <a:r>
              <a:rPr sz="2400" dirty="0">
                <a:latin typeface="Calibri" panose="020F0502020204030204"/>
                <a:cs typeface="Calibri" panose="020F0502020204030204"/>
              </a:rPr>
              <a:t>a </a:t>
            </a:r>
            <a:r>
              <a:rPr sz="2400" spc="40" dirty="0">
                <a:latin typeface="Calibri" panose="020F0502020204030204"/>
                <a:cs typeface="Calibri" panose="020F0502020204030204"/>
              </a:rPr>
              <a:t>friend. </a:t>
            </a:r>
            <a:r>
              <a:rPr sz="2400" spc="30" dirty="0">
                <a:latin typeface="Calibri" panose="020F0502020204030204"/>
                <a:cs typeface="Calibri" panose="020F0502020204030204"/>
              </a:rPr>
              <a:t>They can </a:t>
            </a:r>
            <a:r>
              <a:rPr sz="2400" spc="35" dirty="0">
                <a:latin typeface="Calibri" panose="020F0502020204030204"/>
                <a:cs typeface="Calibri" panose="020F0502020204030204"/>
              </a:rPr>
              <a:t>help </a:t>
            </a:r>
            <a:r>
              <a:rPr sz="2400" spc="20" dirty="0">
                <a:latin typeface="Calibri" panose="020F0502020204030204"/>
                <a:cs typeface="Calibri" panose="020F0502020204030204"/>
              </a:rPr>
              <a:t>you </a:t>
            </a:r>
            <a:r>
              <a:rPr sz="2400" spc="25" dirty="0">
                <a:latin typeface="Calibri" panose="020F0502020204030204"/>
                <a:cs typeface="Calibri" panose="020F0502020204030204"/>
              </a:rPr>
              <a:t>explore your </a:t>
            </a:r>
            <a:r>
              <a:rPr sz="2400" spc="45" dirty="0">
                <a:latin typeface="Calibri" panose="020F0502020204030204"/>
                <a:cs typeface="Calibri" panose="020F0502020204030204"/>
              </a:rPr>
              <a:t>emotions </a:t>
            </a:r>
            <a:r>
              <a:rPr sz="2400" spc="35" dirty="0">
                <a:latin typeface="Calibri" panose="020F0502020204030204"/>
                <a:cs typeface="Calibri" panose="020F0502020204030204"/>
              </a:rPr>
              <a:t>and </a:t>
            </a:r>
            <a:r>
              <a:rPr sz="2400" spc="30" dirty="0">
                <a:latin typeface="Calibri" panose="020F0502020204030204"/>
                <a:cs typeface="Calibri" panose="020F0502020204030204"/>
              </a:rPr>
              <a:t>give </a:t>
            </a:r>
            <a:r>
              <a:rPr sz="2400" spc="35" dirty="0">
                <a:latin typeface="Calibri" panose="020F0502020204030204"/>
                <a:cs typeface="Calibri" panose="020F0502020204030204"/>
              </a:rPr>
              <a:t> </a:t>
            </a:r>
            <a:r>
              <a:rPr sz="2400" spc="-5" dirty="0">
                <a:latin typeface="Calibri" panose="020F0502020204030204"/>
                <a:cs typeface="Calibri" panose="020F0502020204030204"/>
              </a:rPr>
              <a:t>you </a:t>
            </a:r>
            <a:r>
              <a:rPr sz="2400" dirty="0">
                <a:latin typeface="Calibri" panose="020F0502020204030204"/>
                <a:cs typeface="Calibri" panose="020F0502020204030204"/>
              </a:rPr>
              <a:t>a fresh </a:t>
            </a:r>
            <a:r>
              <a:rPr sz="2400" spc="-15" dirty="0">
                <a:latin typeface="Calibri" panose="020F0502020204030204"/>
                <a:cs typeface="Calibri" panose="020F0502020204030204"/>
              </a:rPr>
              <a:t>way </a:t>
            </a:r>
            <a:r>
              <a:rPr sz="2400" spc="5" dirty="0">
                <a:latin typeface="Calibri" panose="020F0502020204030204"/>
                <a:cs typeface="Calibri" panose="020F0502020204030204"/>
              </a:rPr>
              <a:t>of </a:t>
            </a:r>
            <a:r>
              <a:rPr sz="2400" spc="10" dirty="0">
                <a:latin typeface="Calibri" panose="020F0502020204030204"/>
                <a:cs typeface="Calibri" panose="020F0502020204030204"/>
              </a:rPr>
              <a:t>thinking about </a:t>
            </a:r>
            <a:r>
              <a:rPr sz="2400" spc="15" dirty="0">
                <a:latin typeface="Calibri" panose="020F0502020204030204"/>
                <a:cs typeface="Calibri" panose="020F0502020204030204"/>
              </a:rPr>
              <a:t>things. </a:t>
            </a:r>
            <a:r>
              <a:rPr sz="2400" spc="10" dirty="0">
                <a:latin typeface="Calibri" panose="020F0502020204030204"/>
                <a:cs typeface="Calibri" panose="020F0502020204030204"/>
              </a:rPr>
              <a:t>Regularly </a:t>
            </a:r>
            <a:r>
              <a:rPr sz="2400" dirty="0">
                <a:latin typeface="Calibri" panose="020F0502020204030204"/>
                <a:cs typeface="Calibri" panose="020F0502020204030204"/>
              </a:rPr>
              <a:t>exercise </a:t>
            </a:r>
            <a:r>
              <a:rPr sz="2400" spc="10" dirty="0">
                <a:latin typeface="Calibri" panose="020F0502020204030204"/>
                <a:cs typeface="Calibri" panose="020F0502020204030204"/>
              </a:rPr>
              <a:t>as </a:t>
            </a:r>
            <a:r>
              <a:rPr sz="2400" dirty="0">
                <a:latin typeface="Calibri" panose="020F0502020204030204"/>
                <a:cs typeface="Calibri" panose="020F0502020204030204"/>
              </a:rPr>
              <a:t>physical </a:t>
            </a:r>
            <a:r>
              <a:rPr sz="2400" spc="5" dirty="0">
                <a:latin typeface="Calibri" panose="020F0502020204030204"/>
                <a:cs typeface="Calibri" panose="020F0502020204030204"/>
              </a:rPr>
              <a:t> </a:t>
            </a:r>
            <a:r>
              <a:rPr sz="2400" spc="80" dirty="0">
                <a:latin typeface="Calibri" panose="020F0502020204030204"/>
                <a:cs typeface="Calibri" panose="020F0502020204030204"/>
              </a:rPr>
              <a:t>activity </a:t>
            </a:r>
            <a:r>
              <a:rPr sz="2400" spc="70" dirty="0">
                <a:latin typeface="Calibri" panose="020F0502020204030204"/>
                <a:cs typeface="Calibri" panose="020F0502020204030204"/>
              </a:rPr>
              <a:t>helps </a:t>
            </a:r>
            <a:r>
              <a:rPr sz="2400" spc="65" dirty="0">
                <a:latin typeface="Calibri" panose="020F0502020204030204"/>
                <a:cs typeface="Calibri" panose="020F0502020204030204"/>
              </a:rPr>
              <a:t>the </a:t>
            </a:r>
            <a:r>
              <a:rPr sz="2400" spc="60" dirty="0">
                <a:latin typeface="Calibri" panose="020F0502020204030204"/>
                <a:cs typeface="Calibri" panose="020F0502020204030204"/>
              </a:rPr>
              <a:t>brain </a:t>
            </a:r>
            <a:r>
              <a:rPr sz="2400" spc="70" dirty="0">
                <a:latin typeface="Calibri" panose="020F0502020204030204"/>
                <a:cs typeface="Calibri" panose="020F0502020204030204"/>
              </a:rPr>
              <a:t>produce </a:t>
            </a:r>
            <a:r>
              <a:rPr sz="2400" spc="65" dirty="0">
                <a:latin typeface="Calibri" panose="020F0502020204030204"/>
                <a:cs typeface="Calibri" panose="020F0502020204030204"/>
              </a:rPr>
              <a:t>natural </a:t>
            </a:r>
            <a:r>
              <a:rPr sz="2400" spc="80" dirty="0">
                <a:latin typeface="Calibri" panose="020F0502020204030204"/>
                <a:cs typeface="Calibri" panose="020F0502020204030204"/>
              </a:rPr>
              <a:t>chemicals </a:t>
            </a:r>
            <a:r>
              <a:rPr sz="2400" spc="65" dirty="0">
                <a:latin typeface="Calibri" panose="020F0502020204030204"/>
                <a:cs typeface="Calibri" panose="020F0502020204030204"/>
              </a:rPr>
              <a:t>that </a:t>
            </a:r>
            <a:r>
              <a:rPr sz="2400" spc="70" dirty="0">
                <a:latin typeface="Calibri" panose="020F0502020204030204"/>
                <a:cs typeface="Calibri" panose="020F0502020204030204"/>
              </a:rPr>
              <a:t>promote </a:t>
            </a:r>
            <a:r>
              <a:rPr sz="2400" dirty="0">
                <a:latin typeface="Calibri" panose="020F0502020204030204"/>
                <a:cs typeface="Calibri" panose="020F0502020204030204"/>
              </a:rPr>
              <a:t>a </a:t>
            </a:r>
            <a:r>
              <a:rPr sz="2400" spc="5" dirty="0">
                <a:latin typeface="Calibri" panose="020F0502020204030204"/>
                <a:cs typeface="Calibri" panose="020F0502020204030204"/>
              </a:rPr>
              <a:t> </a:t>
            </a:r>
            <a:r>
              <a:rPr sz="2400" spc="35" dirty="0">
                <a:latin typeface="Calibri" panose="020F0502020204030204"/>
                <a:cs typeface="Calibri" panose="020F0502020204030204"/>
              </a:rPr>
              <a:t>positive </a:t>
            </a:r>
            <a:r>
              <a:rPr sz="2400" spc="40" dirty="0">
                <a:latin typeface="Calibri" panose="020F0502020204030204"/>
                <a:cs typeface="Calibri" panose="020F0502020204030204"/>
              </a:rPr>
              <a:t>mood. </a:t>
            </a:r>
            <a:r>
              <a:rPr sz="2400" spc="35" dirty="0">
                <a:latin typeface="Calibri" panose="020F0502020204030204"/>
                <a:cs typeface="Calibri" panose="020F0502020204030204"/>
              </a:rPr>
              <a:t>Exercise </a:t>
            </a:r>
            <a:r>
              <a:rPr sz="2400" spc="40" dirty="0">
                <a:latin typeface="Calibri" panose="020F0502020204030204"/>
                <a:cs typeface="Calibri" panose="020F0502020204030204"/>
              </a:rPr>
              <a:t>also </a:t>
            </a:r>
            <a:r>
              <a:rPr sz="2400" spc="30" dirty="0">
                <a:latin typeface="Calibri" panose="020F0502020204030204"/>
                <a:cs typeface="Calibri" panose="020F0502020204030204"/>
              </a:rPr>
              <a:t>can </a:t>
            </a:r>
            <a:r>
              <a:rPr sz="2400" spc="40" dirty="0">
                <a:latin typeface="Calibri" panose="020F0502020204030204"/>
                <a:cs typeface="Calibri" panose="020F0502020204030204"/>
              </a:rPr>
              <a:t>release </a:t>
            </a:r>
            <a:r>
              <a:rPr sz="2400" spc="30" dirty="0">
                <a:latin typeface="Calibri" panose="020F0502020204030204"/>
                <a:cs typeface="Calibri" panose="020F0502020204030204"/>
              </a:rPr>
              <a:t>stress </a:t>
            </a:r>
            <a:r>
              <a:rPr sz="2400" spc="40" dirty="0">
                <a:latin typeface="Calibri" panose="020F0502020204030204"/>
                <a:cs typeface="Calibri" panose="020F0502020204030204"/>
              </a:rPr>
              <a:t>buildup </a:t>
            </a:r>
            <a:r>
              <a:rPr sz="2400" spc="35" dirty="0">
                <a:latin typeface="Calibri" panose="020F0502020204030204"/>
                <a:cs typeface="Calibri" panose="020F0502020204030204"/>
              </a:rPr>
              <a:t>and help </a:t>
            </a:r>
            <a:r>
              <a:rPr sz="2400" spc="20" dirty="0">
                <a:latin typeface="Calibri" panose="020F0502020204030204"/>
                <a:cs typeface="Calibri" panose="020F0502020204030204"/>
              </a:rPr>
              <a:t>you </a:t>
            </a:r>
            <a:r>
              <a:rPr sz="2400" spc="25" dirty="0">
                <a:latin typeface="Calibri" panose="020F0502020204030204"/>
                <a:cs typeface="Calibri" panose="020F0502020204030204"/>
              </a:rPr>
              <a:t> </a:t>
            </a:r>
            <a:r>
              <a:rPr sz="2400" spc="-20" dirty="0">
                <a:latin typeface="Calibri" panose="020F0502020204030204"/>
                <a:cs typeface="Calibri" panose="020F0502020204030204"/>
              </a:rPr>
              <a:t>from</a:t>
            </a:r>
            <a:r>
              <a:rPr sz="2400" spc="-25" dirty="0">
                <a:latin typeface="Calibri" panose="020F0502020204030204"/>
                <a:cs typeface="Calibri" panose="020F0502020204030204"/>
              </a:rPr>
              <a:t> staying</a:t>
            </a:r>
            <a:r>
              <a:rPr sz="2400" spc="-35" dirty="0">
                <a:latin typeface="Calibri" panose="020F0502020204030204"/>
                <a:cs typeface="Calibri" panose="020F0502020204030204"/>
              </a:rPr>
              <a:t> </a:t>
            </a:r>
            <a:r>
              <a:rPr sz="2400" spc="-15" dirty="0">
                <a:latin typeface="Calibri" panose="020F0502020204030204"/>
                <a:cs typeface="Calibri" panose="020F0502020204030204"/>
              </a:rPr>
              <a:t>stuck</a:t>
            </a:r>
            <a:r>
              <a:rPr sz="2400" spc="-20" dirty="0">
                <a:latin typeface="Calibri" panose="020F0502020204030204"/>
                <a:cs typeface="Calibri" panose="020F0502020204030204"/>
              </a:rPr>
              <a:t> </a:t>
            </a:r>
            <a:r>
              <a:rPr sz="2400" spc="-5" dirty="0">
                <a:latin typeface="Calibri" panose="020F0502020204030204"/>
                <a:cs typeface="Calibri" panose="020F0502020204030204"/>
              </a:rPr>
              <a:t>on</a:t>
            </a:r>
            <a:r>
              <a:rPr sz="2400" spc="-10" dirty="0">
                <a:latin typeface="Calibri" panose="020F0502020204030204"/>
                <a:cs typeface="Calibri" panose="020F0502020204030204"/>
              </a:rPr>
              <a:t> </a:t>
            </a:r>
            <a:r>
              <a:rPr sz="2400" spc="-20" dirty="0">
                <a:latin typeface="Calibri" panose="020F0502020204030204"/>
                <a:cs typeface="Calibri" panose="020F0502020204030204"/>
              </a:rPr>
              <a:t>negative</a:t>
            </a:r>
            <a:r>
              <a:rPr sz="2400" spc="-5" dirty="0">
                <a:latin typeface="Calibri" panose="020F0502020204030204"/>
                <a:cs typeface="Calibri" panose="020F0502020204030204"/>
              </a:rPr>
              <a:t> </a:t>
            </a:r>
            <a:r>
              <a:rPr sz="2400" spc="-15" dirty="0">
                <a:latin typeface="Calibri" panose="020F0502020204030204"/>
                <a:cs typeface="Calibri" panose="020F0502020204030204"/>
              </a:rPr>
              <a:t>feelings.</a:t>
            </a:r>
            <a:endParaRPr sz="2400">
              <a:latin typeface="Calibri" panose="020F0502020204030204"/>
              <a:cs typeface="Calibri" panose="020F0502020204030204"/>
            </a:endParaRPr>
          </a:p>
        </p:txBody>
      </p:sp>
      <p:sp>
        <p:nvSpPr>
          <p:cNvPr id="5" name="object 5"/>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6" name="object 6"/>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345" y="1025715"/>
            <a:ext cx="6842759" cy="391160"/>
          </a:xfrm>
          <a:prstGeom prst="rect">
            <a:avLst/>
          </a:prstGeom>
        </p:spPr>
        <p:txBody>
          <a:bodyPr vert="horz" wrap="square" lIns="0" tIns="12700" rIns="0" bIns="0" rtlCol="0">
            <a:spAutoFit/>
          </a:bodyPr>
          <a:lstStyle/>
          <a:p>
            <a:pPr marL="12700">
              <a:lnSpc>
                <a:spcPct val="100000"/>
              </a:lnSpc>
              <a:spcBef>
                <a:spcPts val="100"/>
              </a:spcBef>
            </a:pPr>
            <a:r>
              <a:rPr sz="2400" spc="-10" dirty="0">
                <a:solidFill>
                  <a:srgbClr val="FF0000"/>
                </a:solidFill>
                <a:latin typeface="Calibri" panose="020F0502020204030204"/>
                <a:cs typeface="Calibri" panose="020F0502020204030204"/>
              </a:rPr>
              <a:t>Harmful</a:t>
            </a:r>
            <a:r>
              <a:rPr sz="2400" spc="-35" dirty="0">
                <a:solidFill>
                  <a:srgbClr val="FF0000"/>
                </a:solidFill>
                <a:latin typeface="Calibri" panose="020F0502020204030204"/>
                <a:cs typeface="Calibri" panose="020F0502020204030204"/>
              </a:rPr>
              <a:t> </a:t>
            </a:r>
            <a:r>
              <a:rPr sz="2400" spc="-5" dirty="0">
                <a:solidFill>
                  <a:srgbClr val="FF0000"/>
                </a:solidFill>
                <a:latin typeface="Calibri" panose="020F0502020204030204"/>
                <a:cs typeface="Calibri" panose="020F0502020204030204"/>
              </a:rPr>
              <a:t>ways</a:t>
            </a:r>
            <a:r>
              <a:rPr sz="2400" spc="-20" dirty="0">
                <a:solidFill>
                  <a:srgbClr val="FF0000"/>
                </a:solidFill>
                <a:latin typeface="Calibri" panose="020F0502020204030204"/>
                <a:cs typeface="Calibri" panose="020F0502020204030204"/>
              </a:rPr>
              <a:t> </a:t>
            </a:r>
            <a:r>
              <a:rPr sz="2400" spc="-5" dirty="0">
                <a:solidFill>
                  <a:srgbClr val="000000"/>
                </a:solidFill>
                <a:latin typeface="Calibri" panose="020F0502020204030204"/>
                <a:cs typeface="Calibri" panose="020F0502020204030204"/>
              </a:rPr>
              <a:t>in</a:t>
            </a:r>
            <a:r>
              <a:rPr sz="2400" spc="-10" dirty="0">
                <a:solidFill>
                  <a:srgbClr val="000000"/>
                </a:solidFill>
                <a:latin typeface="Calibri" panose="020F0502020204030204"/>
                <a:cs typeface="Calibri" panose="020F0502020204030204"/>
              </a:rPr>
              <a:t> </a:t>
            </a:r>
            <a:r>
              <a:rPr sz="2400" spc="-5" dirty="0">
                <a:solidFill>
                  <a:srgbClr val="000000"/>
                </a:solidFill>
                <a:latin typeface="Calibri" panose="020F0502020204030204"/>
                <a:cs typeface="Calibri" panose="020F0502020204030204"/>
              </a:rPr>
              <a:t>which</a:t>
            </a:r>
            <a:r>
              <a:rPr sz="2400" spc="-20" dirty="0">
                <a:solidFill>
                  <a:srgbClr val="000000"/>
                </a:solidFill>
                <a:latin typeface="Calibri" panose="020F0502020204030204"/>
                <a:cs typeface="Calibri" panose="020F0502020204030204"/>
              </a:rPr>
              <a:t> </a:t>
            </a:r>
            <a:r>
              <a:rPr sz="2400" spc="-10" dirty="0">
                <a:solidFill>
                  <a:srgbClr val="000000"/>
                </a:solidFill>
                <a:latin typeface="Calibri" panose="020F0502020204030204"/>
                <a:cs typeface="Calibri" panose="020F0502020204030204"/>
              </a:rPr>
              <a:t>people</a:t>
            </a:r>
            <a:r>
              <a:rPr sz="2400" spc="5" dirty="0">
                <a:solidFill>
                  <a:srgbClr val="000000"/>
                </a:solidFill>
                <a:latin typeface="Calibri" panose="020F0502020204030204"/>
                <a:cs typeface="Calibri" panose="020F0502020204030204"/>
              </a:rPr>
              <a:t> </a:t>
            </a:r>
            <a:r>
              <a:rPr sz="2400" spc="-5" dirty="0">
                <a:solidFill>
                  <a:srgbClr val="000000"/>
                </a:solidFill>
                <a:latin typeface="Calibri" panose="020F0502020204030204"/>
                <a:cs typeface="Calibri" panose="020F0502020204030204"/>
              </a:rPr>
              <a:t>try</a:t>
            </a:r>
            <a:r>
              <a:rPr sz="2400" spc="-25" dirty="0">
                <a:solidFill>
                  <a:srgbClr val="000000"/>
                </a:solidFill>
                <a:latin typeface="Calibri" panose="020F0502020204030204"/>
                <a:cs typeface="Calibri" panose="020F0502020204030204"/>
              </a:rPr>
              <a:t> </a:t>
            </a:r>
            <a:r>
              <a:rPr sz="2400" dirty="0">
                <a:solidFill>
                  <a:srgbClr val="000000"/>
                </a:solidFill>
                <a:latin typeface="Calibri" panose="020F0502020204030204"/>
                <a:cs typeface="Calibri" panose="020F0502020204030204"/>
              </a:rPr>
              <a:t>to</a:t>
            </a:r>
            <a:r>
              <a:rPr sz="2400" spc="-15" dirty="0">
                <a:solidFill>
                  <a:srgbClr val="000000"/>
                </a:solidFill>
                <a:latin typeface="Calibri" panose="020F0502020204030204"/>
                <a:cs typeface="Calibri" panose="020F0502020204030204"/>
              </a:rPr>
              <a:t> </a:t>
            </a:r>
            <a:r>
              <a:rPr sz="2400" spc="-10" dirty="0">
                <a:solidFill>
                  <a:srgbClr val="000000"/>
                </a:solidFill>
                <a:latin typeface="Calibri" panose="020F0502020204030204"/>
                <a:cs typeface="Calibri" panose="020F0502020204030204"/>
              </a:rPr>
              <a:t>handle</a:t>
            </a:r>
            <a:r>
              <a:rPr sz="2400" spc="-5" dirty="0">
                <a:solidFill>
                  <a:srgbClr val="000000"/>
                </a:solidFill>
                <a:latin typeface="Calibri" panose="020F0502020204030204"/>
                <a:cs typeface="Calibri" panose="020F0502020204030204"/>
              </a:rPr>
              <a:t> </a:t>
            </a:r>
            <a:r>
              <a:rPr sz="2400" spc="-10" dirty="0">
                <a:solidFill>
                  <a:srgbClr val="000000"/>
                </a:solidFill>
                <a:latin typeface="Calibri" panose="020F0502020204030204"/>
                <a:cs typeface="Calibri" panose="020F0502020204030204"/>
              </a:rPr>
              <a:t>emotions </a:t>
            </a:r>
            <a:r>
              <a:rPr sz="2400" dirty="0">
                <a:solidFill>
                  <a:srgbClr val="000000"/>
                </a:solidFill>
                <a:latin typeface="Calibri" panose="020F0502020204030204"/>
                <a:cs typeface="Calibri" panose="020F0502020204030204"/>
              </a:rPr>
              <a:t>–</a:t>
            </a:r>
            <a:endParaRPr sz="2400">
              <a:latin typeface="Calibri" panose="020F0502020204030204"/>
              <a:cs typeface="Calibri" panose="020F0502020204030204"/>
            </a:endParaRPr>
          </a:p>
        </p:txBody>
      </p:sp>
      <p:sp>
        <p:nvSpPr>
          <p:cNvPr id="3" name="object 3"/>
          <p:cNvSpPr txBox="1"/>
          <p:nvPr/>
        </p:nvSpPr>
        <p:spPr>
          <a:xfrm>
            <a:off x="219709" y="1458658"/>
            <a:ext cx="9293225" cy="3745229"/>
          </a:xfrm>
          <a:prstGeom prst="rect">
            <a:avLst/>
          </a:prstGeom>
        </p:spPr>
        <p:txBody>
          <a:bodyPr vert="horz" wrap="square" lIns="0" tIns="13335" rIns="0" bIns="0" rtlCol="0">
            <a:spAutoFit/>
          </a:bodyPr>
          <a:lstStyle/>
          <a:p>
            <a:pPr marL="354965" marR="5080" indent="-342900" algn="just">
              <a:lnSpc>
                <a:spcPct val="100000"/>
              </a:lnSpc>
              <a:spcBef>
                <a:spcPts val="105"/>
              </a:spcBef>
              <a:buFont typeface="Calibri" panose="020F0502020204030204"/>
              <a:buChar char="•"/>
              <a:tabLst>
                <a:tab pos="355600" algn="l"/>
              </a:tabLst>
            </a:pPr>
            <a:r>
              <a:rPr sz="2000" b="1" u="heavy" spc="5" dirty="0">
                <a:uFill>
                  <a:solidFill>
                    <a:srgbClr val="000000"/>
                  </a:solidFill>
                </a:uFill>
                <a:latin typeface="Calibri" panose="020F0502020204030204"/>
                <a:cs typeface="Calibri" panose="020F0502020204030204"/>
              </a:rPr>
              <a:t>Denial</a:t>
            </a:r>
            <a:r>
              <a:rPr sz="2000" b="1" spc="5" dirty="0">
                <a:latin typeface="Calibri" panose="020F0502020204030204"/>
                <a:cs typeface="Calibri" panose="020F0502020204030204"/>
              </a:rPr>
              <a:t> </a:t>
            </a:r>
            <a:r>
              <a:rPr sz="2000" dirty="0">
                <a:latin typeface="Calibri" panose="020F0502020204030204"/>
                <a:cs typeface="Calibri" panose="020F0502020204030204"/>
              </a:rPr>
              <a:t>– It is </a:t>
            </a:r>
            <a:r>
              <a:rPr sz="2000" spc="5" dirty="0">
                <a:latin typeface="Calibri" panose="020F0502020204030204"/>
                <a:cs typeface="Calibri" panose="020F0502020204030204"/>
              </a:rPr>
              <a:t>when </a:t>
            </a:r>
            <a:r>
              <a:rPr sz="2000" dirty="0">
                <a:latin typeface="Calibri" panose="020F0502020204030204"/>
                <a:cs typeface="Calibri" panose="020F0502020204030204"/>
              </a:rPr>
              <a:t>a person </a:t>
            </a:r>
            <a:r>
              <a:rPr sz="2000" spc="-5" dirty="0">
                <a:latin typeface="Calibri" panose="020F0502020204030204"/>
                <a:cs typeface="Calibri" panose="020F0502020204030204"/>
              </a:rPr>
              <a:t>refuses to </a:t>
            </a:r>
            <a:r>
              <a:rPr sz="2000" spc="5" dirty="0">
                <a:latin typeface="Calibri" panose="020F0502020204030204"/>
                <a:cs typeface="Calibri" panose="020F0502020204030204"/>
              </a:rPr>
              <a:t>accept </a:t>
            </a:r>
            <a:r>
              <a:rPr sz="2000" dirty="0">
                <a:latin typeface="Calibri" panose="020F0502020204030204"/>
                <a:cs typeface="Calibri" panose="020F0502020204030204"/>
              </a:rPr>
              <a:t>that </a:t>
            </a:r>
            <a:r>
              <a:rPr sz="2000" spc="5" dirty="0">
                <a:latin typeface="Calibri" panose="020F0502020204030204"/>
                <a:cs typeface="Calibri" panose="020F0502020204030204"/>
              </a:rPr>
              <a:t>anything is </a:t>
            </a:r>
            <a:r>
              <a:rPr sz="2000" dirty="0">
                <a:latin typeface="Calibri" panose="020F0502020204030204"/>
                <a:cs typeface="Calibri" panose="020F0502020204030204"/>
              </a:rPr>
              <a:t>wrong </a:t>
            </a:r>
            <a:r>
              <a:rPr sz="2000" spc="5" dirty="0">
                <a:latin typeface="Calibri" panose="020F0502020204030204"/>
                <a:cs typeface="Calibri" panose="020F0502020204030204"/>
              </a:rPr>
              <a:t>or </a:t>
            </a:r>
            <a:r>
              <a:rPr sz="2000" dirty="0">
                <a:latin typeface="Calibri" panose="020F0502020204030204"/>
                <a:cs typeface="Calibri" panose="020F0502020204030204"/>
              </a:rPr>
              <a:t>that </a:t>
            </a:r>
            <a:r>
              <a:rPr sz="2000" spc="5" dirty="0">
                <a:latin typeface="Calibri" panose="020F0502020204030204"/>
                <a:cs typeface="Calibri" panose="020F0502020204030204"/>
              </a:rPr>
              <a:t>help </a:t>
            </a:r>
            <a:r>
              <a:rPr sz="2000" spc="-5" dirty="0">
                <a:latin typeface="Calibri" panose="020F0502020204030204"/>
                <a:cs typeface="Calibri" panose="020F0502020204030204"/>
              </a:rPr>
              <a:t>may </a:t>
            </a:r>
            <a:r>
              <a:rPr sz="2000" dirty="0">
                <a:latin typeface="Calibri" panose="020F0502020204030204"/>
                <a:cs typeface="Calibri" panose="020F0502020204030204"/>
              </a:rPr>
              <a:t> </a:t>
            </a:r>
            <a:r>
              <a:rPr sz="2000" spc="40" dirty="0">
                <a:latin typeface="Calibri" panose="020F0502020204030204"/>
                <a:cs typeface="Calibri" panose="020F0502020204030204"/>
              </a:rPr>
              <a:t>be </a:t>
            </a:r>
            <a:r>
              <a:rPr sz="2000" spc="65" dirty="0">
                <a:latin typeface="Calibri" panose="020F0502020204030204"/>
                <a:cs typeface="Calibri" panose="020F0502020204030204"/>
              </a:rPr>
              <a:t>needed. </a:t>
            </a:r>
            <a:r>
              <a:rPr sz="2000" spc="55" dirty="0">
                <a:latin typeface="Calibri" panose="020F0502020204030204"/>
                <a:cs typeface="Calibri" panose="020F0502020204030204"/>
              </a:rPr>
              <a:t>When </a:t>
            </a:r>
            <a:r>
              <a:rPr sz="2000" spc="60" dirty="0">
                <a:latin typeface="Calibri" panose="020F0502020204030204"/>
                <a:cs typeface="Calibri" panose="020F0502020204030204"/>
              </a:rPr>
              <a:t>people </a:t>
            </a:r>
            <a:r>
              <a:rPr sz="2000" spc="45" dirty="0">
                <a:latin typeface="Calibri" panose="020F0502020204030204"/>
                <a:cs typeface="Calibri" panose="020F0502020204030204"/>
              </a:rPr>
              <a:t>deny </a:t>
            </a:r>
            <a:r>
              <a:rPr sz="2000" spc="55" dirty="0">
                <a:latin typeface="Calibri" panose="020F0502020204030204"/>
                <a:cs typeface="Calibri" panose="020F0502020204030204"/>
              </a:rPr>
              <a:t>that </a:t>
            </a:r>
            <a:r>
              <a:rPr sz="2000" spc="50" dirty="0">
                <a:latin typeface="Calibri" panose="020F0502020204030204"/>
                <a:cs typeface="Calibri" panose="020F0502020204030204"/>
              </a:rPr>
              <a:t>they </a:t>
            </a:r>
            <a:r>
              <a:rPr sz="2000" spc="45" dirty="0">
                <a:latin typeface="Calibri" panose="020F0502020204030204"/>
                <a:cs typeface="Calibri" panose="020F0502020204030204"/>
              </a:rPr>
              <a:t>are </a:t>
            </a:r>
            <a:r>
              <a:rPr sz="2000" spc="55" dirty="0">
                <a:latin typeface="Calibri" panose="020F0502020204030204"/>
                <a:cs typeface="Calibri" panose="020F0502020204030204"/>
              </a:rPr>
              <a:t>having </a:t>
            </a:r>
            <a:r>
              <a:rPr sz="2000" spc="65" dirty="0">
                <a:latin typeface="Calibri" panose="020F0502020204030204"/>
                <a:cs typeface="Calibri" panose="020F0502020204030204"/>
              </a:rPr>
              <a:t>problematic feelings, those </a:t>
            </a:r>
            <a:r>
              <a:rPr sz="2000" spc="70" dirty="0">
                <a:latin typeface="Calibri" panose="020F0502020204030204"/>
                <a:cs typeface="Calibri" panose="020F0502020204030204"/>
              </a:rPr>
              <a:t> </a:t>
            </a:r>
            <a:r>
              <a:rPr sz="2000" spc="10" dirty="0">
                <a:latin typeface="Calibri" panose="020F0502020204030204"/>
                <a:cs typeface="Calibri" panose="020F0502020204030204"/>
              </a:rPr>
              <a:t>feelings </a:t>
            </a:r>
            <a:r>
              <a:rPr sz="2000" spc="5" dirty="0">
                <a:latin typeface="Calibri" panose="020F0502020204030204"/>
                <a:cs typeface="Calibri" panose="020F0502020204030204"/>
              </a:rPr>
              <a:t>can </a:t>
            </a:r>
            <a:r>
              <a:rPr sz="2000" spc="10" dirty="0">
                <a:latin typeface="Calibri" panose="020F0502020204030204"/>
                <a:cs typeface="Calibri" panose="020F0502020204030204"/>
              </a:rPr>
              <a:t>bottle-up </a:t>
            </a:r>
            <a:r>
              <a:rPr sz="2000" dirty="0">
                <a:latin typeface="Calibri" panose="020F0502020204030204"/>
                <a:cs typeface="Calibri" panose="020F0502020204030204"/>
              </a:rPr>
              <a:t>to a </a:t>
            </a:r>
            <a:r>
              <a:rPr sz="2000" spc="10" dirty="0">
                <a:latin typeface="Calibri" panose="020F0502020204030204"/>
                <a:cs typeface="Calibri" panose="020F0502020204030204"/>
              </a:rPr>
              <a:t>point </a:t>
            </a:r>
            <a:r>
              <a:rPr sz="2000" spc="15" dirty="0">
                <a:latin typeface="Calibri" panose="020F0502020204030204"/>
                <a:cs typeface="Calibri" panose="020F0502020204030204"/>
              </a:rPr>
              <a:t>that </a:t>
            </a:r>
            <a:r>
              <a:rPr sz="2000" dirty="0">
                <a:latin typeface="Calibri" panose="020F0502020204030204"/>
                <a:cs typeface="Calibri" panose="020F0502020204030204"/>
              </a:rPr>
              <a:t>a </a:t>
            </a:r>
            <a:r>
              <a:rPr sz="2000" spc="10" dirty="0">
                <a:latin typeface="Calibri" panose="020F0502020204030204"/>
                <a:cs typeface="Calibri" panose="020F0502020204030204"/>
              </a:rPr>
              <a:t>person </a:t>
            </a:r>
            <a:r>
              <a:rPr sz="2000" spc="15" dirty="0">
                <a:latin typeface="Calibri" panose="020F0502020204030204"/>
                <a:cs typeface="Calibri" panose="020F0502020204030204"/>
              </a:rPr>
              <a:t>ends </a:t>
            </a:r>
            <a:r>
              <a:rPr sz="2000" spc="10" dirty="0">
                <a:latin typeface="Calibri" panose="020F0502020204030204"/>
                <a:cs typeface="Calibri" panose="020F0502020204030204"/>
              </a:rPr>
              <a:t>up </a:t>
            </a:r>
            <a:r>
              <a:rPr sz="2000" spc="15" dirty="0">
                <a:latin typeface="Calibri" panose="020F0502020204030204"/>
                <a:cs typeface="Calibri" panose="020F0502020204030204"/>
              </a:rPr>
              <a:t>“exploding” </a:t>
            </a:r>
            <a:r>
              <a:rPr sz="2000" spc="10" dirty="0">
                <a:latin typeface="Calibri" panose="020F0502020204030204"/>
                <a:cs typeface="Calibri" panose="020F0502020204030204"/>
              </a:rPr>
              <a:t>or </a:t>
            </a:r>
            <a:r>
              <a:rPr sz="2000" spc="20" dirty="0">
                <a:latin typeface="Calibri" panose="020F0502020204030204"/>
                <a:cs typeface="Calibri" panose="020F0502020204030204"/>
              </a:rPr>
              <a:t>acting </a:t>
            </a:r>
            <a:r>
              <a:rPr sz="2000" spc="15" dirty="0">
                <a:latin typeface="Calibri" panose="020F0502020204030204"/>
                <a:cs typeface="Calibri" panose="020F0502020204030204"/>
              </a:rPr>
              <a:t>out </a:t>
            </a:r>
            <a:r>
              <a:rPr sz="2000" spc="10" dirty="0">
                <a:latin typeface="Calibri" panose="020F0502020204030204"/>
                <a:cs typeface="Calibri" panose="020F0502020204030204"/>
              </a:rPr>
              <a:t>in </a:t>
            </a:r>
            <a:r>
              <a:rPr sz="2000" dirty="0">
                <a:latin typeface="Calibri" panose="020F0502020204030204"/>
                <a:cs typeface="Calibri" panose="020F0502020204030204"/>
              </a:rPr>
              <a:t>a </a:t>
            </a:r>
            <a:r>
              <a:rPr sz="2000" spc="5" dirty="0">
                <a:latin typeface="Calibri" panose="020F0502020204030204"/>
                <a:cs typeface="Calibri" panose="020F0502020204030204"/>
              </a:rPr>
              <a:t> </a:t>
            </a:r>
            <a:r>
              <a:rPr sz="2000" spc="-10" dirty="0">
                <a:latin typeface="Calibri" panose="020F0502020204030204"/>
                <a:cs typeface="Calibri" panose="020F0502020204030204"/>
              </a:rPr>
              <a:t>harmful</a:t>
            </a:r>
            <a:r>
              <a:rPr sz="2000" spc="-30" dirty="0">
                <a:latin typeface="Calibri" panose="020F0502020204030204"/>
                <a:cs typeface="Calibri" panose="020F0502020204030204"/>
              </a:rPr>
              <a:t> </a:t>
            </a:r>
            <a:r>
              <a:rPr sz="2000" spc="-55" dirty="0">
                <a:latin typeface="Calibri" panose="020F0502020204030204"/>
                <a:cs typeface="Calibri" panose="020F0502020204030204"/>
              </a:rPr>
              <a:t>way.</a:t>
            </a:r>
            <a:endParaRPr sz="2000">
              <a:latin typeface="Calibri" panose="020F0502020204030204"/>
              <a:cs typeface="Calibri" panose="020F0502020204030204"/>
            </a:endParaRPr>
          </a:p>
          <a:p>
            <a:pPr marL="354965" marR="5080" indent="-342900" algn="just">
              <a:lnSpc>
                <a:spcPct val="100000"/>
              </a:lnSpc>
              <a:spcBef>
                <a:spcPts val="480"/>
              </a:spcBef>
              <a:buFont typeface="Calibri" panose="020F0502020204030204"/>
              <a:buChar char="•"/>
              <a:tabLst>
                <a:tab pos="355600" algn="l"/>
              </a:tabLst>
            </a:pPr>
            <a:r>
              <a:rPr sz="2000" b="1" u="heavy" spc="65" dirty="0">
                <a:uFill>
                  <a:solidFill>
                    <a:srgbClr val="000000"/>
                  </a:solidFill>
                </a:uFill>
                <a:latin typeface="Calibri" panose="020F0502020204030204"/>
                <a:cs typeface="Calibri" panose="020F0502020204030204"/>
              </a:rPr>
              <a:t>Withdrawal</a:t>
            </a:r>
            <a:r>
              <a:rPr sz="2000" b="1" spc="65" dirty="0">
                <a:latin typeface="Calibri" panose="020F0502020204030204"/>
                <a:cs typeface="Calibri" panose="020F0502020204030204"/>
              </a:rPr>
              <a:t> </a:t>
            </a:r>
            <a:r>
              <a:rPr sz="2000" dirty="0">
                <a:latin typeface="Calibri" panose="020F0502020204030204"/>
                <a:cs typeface="Calibri" panose="020F0502020204030204"/>
              </a:rPr>
              <a:t>- </a:t>
            </a:r>
            <a:r>
              <a:rPr sz="2000" spc="40" dirty="0">
                <a:latin typeface="Calibri" panose="020F0502020204030204"/>
                <a:cs typeface="Calibri" panose="020F0502020204030204"/>
              </a:rPr>
              <a:t>It is </a:t>
            </a:r>
            <a:r>
              <a:rPr sz="2000" spc="65" dirty="0">
                <a:latin typeface="Calibri" panose="020F0502020204030204"/>
                <a:cs typeface="Calibri" panose="020F0502020204030204"/>
              </a:rPr>
              <a:t>when </a:t>
            </a:r>
            <a:r>
              <a:rPr sz="2000" dirty="0">
                <a:latin typeface="Calibri" panose="020F0502020204030204"/>
                <a:cs typeface="Calibri" panose="020F0502020204030204"/>
              </a:rPr>
              <a:t>a </a:t>
            </a:r>
            <a:r>
              <a:rPr sz="2000" spc="65" dirty="0">
                <a:latin typeface="Calibri" panose="020F0502020204030204"/>
                <a:cs typeface="Calibri" panose="020F0502020204030204"/>
              </a:rPr>
              <a:t>person </a:t>
            </a:r>
            <a:r>
              <a:rPr sz="2000" spc="75" dirty="0">
                <a:latin typeface="Calibri" panose="020F0502020204030204"/>
                <a:cs typeface="Calibri" panose="020F0502020204030204"/>
              </a:rPr>
              <a:t>doesn’t </a:t>
            </a:r>
            <a:r>
              <a:rPr sz="2000" spc="55" dirty="0">
                <a:latin typeface="Calibri" panose="020F0502020204030204"/>
                <a:cs typeface="Calibri" panose="020F0502020204030204"/>
              </a:rPr>
              <a:t>want </a:t>
            </a:r>
            <a:r>
              <a:rPr sz="2000" spc="35" dirty="0">
                <a:latin typeface="Calibri" panose="020F0502020204030204"/>
                <a:cs typeface="Calibri" panose="020F0502020204030204"/>
              </a:rPr>
              <a:t>to </a:t>
            </a:r>
            <a:r>
              <a:rPr sz="2000" spc="45" dirty="0">
                <a:latin typeface="Calibri" panose="020F0502020204030204"/>
                <a:cs typeface="Calibri" panose="020F0502020204030204"/>
              </a:rPr>
              <a:t>be </a:t>
            </a:r>
            <a:r>
              <a:rPr sz="2000" spc="70" dirty="0">
                <a:latin typeface="Calibri" panose="020F0502020204030204"/>
                <a:cs typeface="Calibri" panose="020F0502020204030204"/>
              </a:rPr>
              <a:t>around, </a:t>
            </a:r>
            <a:r>
              <a:rPr sz="2000" spc="40" dirty="0">
                <a:latin typeface="Calibri" panose="020F0502020204030204"/>
                <a:cs typeface="Calibri" panose="020F0502020204030204"/>
              </a:rPr>
              <a:t>or</a:t>
            </a:r>
            <a:r>
              <a:rPr sz="2000" spc="45" dirty="0">
                <a:latin typeface="Calibri" panose="020F0502020204030204"/>
                <a:cs typeface="Calibri" panose="020F0502020204030204"/>
              </a:rPr>
              <a:t> </a:t>
            </a:r>
            <a:r>
              <a:rPr sz="2000" spc="75" dirty="0">
                <a:latin typeface="Calibri" panose="020F0502020204030204"/>
                <a:cs typeface="Calibri" panose="020F0502020204030204"/>
              </a:rPr>
              <a:t>participate</a:t>
            </a:r>
            <a:r>
              <a:rPr sz="2000" spc="80" dirty="0">
                <a:latin typeface="Calibri" panose="020F0502020204030204"/>
                <a:cs typeface="Calibri" panose="020F0502020204030204"/>
              </a:rPr>
              <a:t> </a:t>
            </a:r>
            <a:r>
              <a:rPr sz="2000" spc="40" dirty="0">
                <a:latin typeface="Calibri" panose="020F0502020204030204"/>
                <a:cs typeface="Calibri" panose="020F0502020204030204"/>
              </a:rPr>
              <a:t>in </a:t>
            </a:r>
            <a:r>
              <a:rPr sz="2000" spc="45" dirty="0">
                <a:latin typeface="Calibri" panose="020F0502020204030204"/>
                <a:cs typeface="Calibri" panose="020F0502020204030204"/>
              </a:rPr>
              <a:t> </a:t>
            </a:r>
            <a:r>
              <a:rPr sz="2000" spc="30" dirty="0">
                <a:latin typeface="Calibri" panose="020F0502020204030204"/>
                <a:cs typeface="Calibri" panose="020F0502020204030204"/>
              </a:rPr>
              <a:t>activities </a:t>
            </a:r>
            <a:r>
              <a:rPr sz="2000" spc="20" dirty="0">
                <a:latin typeface="Calibri" panose="020F0502020204030204"/>
                <a:cs typeface="Calibri" panose="020F0502020204030204"/>
              </a:rPr>
              <a:t>with </a:t>
            </a:r>
            <a:r>
              <a:rPr sz="2000" spc="25" dirty="0">
                <a:latin typeface="Calibri" panose="020F0502020204030204"/>
                <a:cs typeface="Calibri" panose="020F0502020204030204"/>
              </a:rPr>
              <a:t>other people. </a:t>
            </a:r>
            <a:r>
              <a:rPr sz="2000" spc="20" dirty="0">
                <a:latin typeface="Calibri" panose="020F0502020204030204"/>
                <a:cs typeface="Calibri" panose="020F0502020204030204"/>
              </a:rPr>
              <a:t>This </a:t>
            </a:r>
            <a:r>
              <a:rPr sz="2000" spc="15" dirty="0">
                <a:latin typeface="Calibri" panose="020F0502020204030204"/>
                <a:cs typeface="Calibri" panose="020F0502020204030204"/>
              </a:rPr>
              <a:t>is different </a:t>
            </a:r>
            <a:r>
              <a:rPr sz="2000" spc="25" dirty="0">
                <a:latin typeface="Calibri" panose="020F0502020204030204"/>
                <a:cs typeface="Calibri" panose="020F0502020204030204"/>
              </a:rPr>
              <a:t>than </a:t>
            </a:r>
            <a:r>
              <a:rPr sz="2000" spc="20" dirty="0">
                <a:latin typeface="Calibri" panose="020F0502020204030204"/>
                <a:cs typeface="Calibri" panose="020F0502020204030204"/>
              </a:rPr>
              <a:t>wanting </a:t>
            </a:r>
            <a:r>
              <a:rPr sz="2000" spc="10" dirty="0">
                <a:latin typeface="Calibri" panose="020F0502020204030204"/>
                <a:cs typeface="Calibri" panose="020F0502020204030204"/>
              </a:rPr>
              <a:t>to </a:t>
            </a:r>
            <a:r>
              <a:rPr sz="2000" spc="20" dirty="0">
                <a:latin typeface="Calibri" panose="020F0502020204030204"/>
                <a:cs typeface="Calibri" panose="020F0502020204030204"/>
              </a:rPr>
              <a:t>be </a:t>
            </a:r>
            <a:r>
              <a:rPr sz="2000" spc="30" dirty="0">
                <a:latin typeface="Calibri" panose="020F0502020204030204"/>
                <a:cs typeface="Calibri" panose="020F0502020204030204"/>
              </a:rPr>
              <a:t>alone </a:t>
            </a:r>
            <a:r>
              <a:rPr sz="2000" spc="20" dirty="0">
                <a:latin typeface="Calibri" panose="020F0502020204030204"/>
                <a:cs typeface="Calibri" panose="020F0502020204030204"/>
              </a:rPr>
              <a:t>from </a:t>
            </a:r>
            <a:r>
              <a:rPr sz="2000" spc="25" dirty="0">
                <a:latin typeface="Calibri" panose="020F0502020204030204"/>
                <a:cs typeface="Calibri" panose="020F0502020204030204"/>
              </a:rPr>
              <a:t>time </a:t>
            </a:r>
            <a:r>
              <a:rPr sz="2000" spc="10" dirty="0">
                <a:latin typeface="Calibri" panose="020F0502020204030204"/>
                <a:cs typeface="Calibri" panose="020F0502020204030204"/>
              </a:rPr>
              <a:t>to </a:t>
            </a:r>
            <a:r>
              <a:rPr sz="2000" spc="15" dirty="0">
                <a:latin typeface="Calibri" panose="020F0502020204030204"/>
                <a:cs typeface="Calibri" panose="020F0502020204030204"/>
              </a:rPr>
              <a:t> </a:t>
            </a:r>
            <a:r>
              <a:rPr sz="2000" spc="20" dirty="0">
                <a:latin typeface="Calibri" panose="020F0502020204030204"/>
                <a:cs typeface="Calibri" panose="020F0502020204030204"/>
              </a:rPr>
              <a:t>time, and </a:t>
            </a:r>
            <a:r>
              <a:rPr sz="2000" spc="15" dirty="0">
                <a:latin typeface="Calibri" panose="020F0502020204030204"/>
                <a:cs typeface="Calibri" panose="020F0502020204030204"/>
              </a:rPr>
              <a:t>can be </a:t>
            </a:r>
            <a:r>
              <a:rPr sz="2000" dirty="0">
                <a:latin typeface="Calibri" panose="020F0502020204030204"/>
                <a:cs typeface="Calibri" panose="020F0502020204030204"/>
              </a:rPr>
              <a:t>a </a:t>
            </a:r>
            <a:r>
              <a:rPr sz="2000" spc="20" dirty="0">
                <a:latin typeface="Calibri" panose="020F0502020204030204"/>
                <a:cs typeface="Calibri" panose="020F0502020204030204"/>
              </a:rPr>
              <a:t>warning sign </a:t>
            </a:r>
            <a:r>
              <a:rPr sz="2000" spc="10" dirty="0">
                <a:latin typeface="Calibri" panose="020F0502020204030204"/>
                <a:cs typeface="Calibri" panose="020F0502020204030204"/>
              </a:rPr>
              <a:t>of </a:t>
            </a:r>
            <a:r>
              <a:rPr sz="2000" spc="20" dirty="0">
                <a:latin typeface="Calibri" panose="020F0502020204030204"/>
                <a:cs typeface="Calibri" panose="020F0502020204030204"/>
              </a:rPr>
              <a:t>depression. Some people </a:t>
            </a:r>
            <a:r>
              <a:rPr sz="2000" spc="5" dirty="0">
                <a:latin typeface="Calibri" panose="020F0502020204030204"/>
                <a:cs typeface="Calibri" panose="020F0502020204030204"/>
              </a:rPr>
              <a:t>may </a:t>
            </a:r>
            <a:r>
              <a:rPr sz="2000" spc="20" dirty="0">
                <a:latin typeface="Calibri" panose="020F0502020204030204"/>
                <a:cs typeface="Calibri" panose="020F0502020204030204"/>
              </a:rPr>
              <a:t>withdraw </a:t>
            </a:r>
            <a:r>
              <a:rPr sz="2000" spc="25" dirty="0">
                <a:latin typeface="Calibri" panose="020F0502020204030204"/>
                <a:cs typeface="Calibri" panose="020F0502020204030204"/>
              </a:rPr>
              <a:t>because </a:t>
            </a:r>
            <a:r>
              <a:rPr sz="2000" spc="30" dirty="0">
                <a:latin typeface="Calibri" panose="020F0502020204030204"/>
                <a:cs typeface="Calibri" panose="020F0502020204030204"/>
              </a:rPr>
              <a:t> </a:t>
            </a:r>
            <a:r>
              <a:rPr sz="2000" spc="-10" dirty="0">
                <a:latin typeface="Calibri" panose="020F0502020204030204"/>
                <a:cs typeface="Calibri" panose="020F0502020204030204"/>
              </a:rPr>
              <a:t>being </a:t>
            </a:r>
            <a:r>
              <a:rPr sz="2000" spc="-15" dirty="0">
                <a:latin typeface="Calibri" panose="020F0502020204030204"/>
                <a:cs typeface="Calibri" panose="020F0502020204030204"/>
              </a:rPr>
              <a:t>around others </a:t>
            </a:r>
            <a:r>
              <a:rPr sz="2000" spc="-20" dirty="0">
                <a:latin typeface="Calibri" panose="020F0502020204030204"/>
                <a:cs typeface="Calibri" panose="020F0502020204030204"/>
              </a:rPr>
              <a:t>takes </a:t>
            </a:r>
            <a:r>
              <a:rPr sz="2000" spc="-10" dirty="0">
                <a:latin typeface="Calibri" panose="020F0502020204030204"/>
                <a:cs typeface="Calibri" panose="020F0502020204030204"/>
              </a:rPr>
              <a:t>too </a:t>
            </a:r>
            <a:r>
              <a:rPr sz="2000" spc="-5" dirty="0">
                <a:latin typeface="Calibri" panose="020F0502020204030204"/>
                <a:cs typeface="Calibri" panose="020F0502020204030204"/>
              </a:rPr>
              <a:t>much </a:t>
            </a:r>
            <a:r>
              <a:rPr sz="2000" spc="-30" dirty="0">
                <a:latin typeface="Calibri" panose="020F0502020204030204"/>
                <a:cs typeface="Calibri" panose="020F0502020204030204"/>
              </a:rPr>
              <a:t>energy. </a:t>
            </a:r>
            <a:r>
              <a:rPr sz="2000" spc="-15" dirty="0">
                <a:latin typeface="Calibri" panose="020F0502020204030204"/>
                <a:cs typeface="Calibri" panose="020F0502020204030204"/>
              </a:rPr>
              <a:t>Others may </a:t>
            </a:r>
            <a:r>
              <a:rPr sz="2000" spc="-10" dirty="0">
                <a:latin typeface="Calibri" panose="020F0502020204030204"/>
                <a:cs typeface="Calibri" panose="020F0502020204030204"/>
              </a:rPr>
              <a:t>withdraw</a:t>
            </a:r>
            <a:r>
              <a:rPr sz="2000" spc="-5" dirty="0">
                <a:latin typeface="Calibri" panose="020F0502020204030204"/>
                <a:cs typeface="Calibri" panose="020F0502020204030204"/>
              </a:rPr>
              <a:t> </a:t>
            </a:r>
            <a:r>
              <a:rPr sz="2000" spc="-10" dirty="0">
                <a:latin typeface="Calibri" panose="020F0502020204030204"/>
                <a:cs typeface="Calibri" panose="020F0502020204030204"/>
              </a:rPr>
              <a:t>because</a:t>
            </a:r>
            <a:r>
              <a:rPr sz="2000" spc="-5" dirty="0">
                <a:latin typeface="Calibri" panose="020F0502020204030204"/>
                <a:cs typeface="Calibri" panose="020F0502020204030204"/>
              </a:rPr>
              <a:t> </a:t>
            </a:r>
            <a:r>
              <a:rPr sz="2000" spc="-10" dirty="0">
                <a:latin typeface="Calibri" panose="020F0502020204030204"/>
                <a:cs typeface="Calibri" panose="020F0502020204030204"/>
              </a:rPr>
              <a:t>they don’t </a:t>
            </a:r>
            <a:r>
              <a:rPr sz="2000" spc="-440" dirty="0">
                <a:latin typeface="Calibri" panose="020F0502020204030204"/>
                <a:cs typeface="Calibri" panose="020F0502020204030204"/>
              </a:rPr>
              <a:t> </a:t>
            </a:r>
            <a:r>
              <a:rPr sz="2000" spc="10" dirty="0">
                <a:latin typeface="Calibri" panose="020F0502020204030204"/>
                <a:cs typeface="Calibri" panose="020F0502020204030204"/>
              </a:rPr>
              <a:t>think </a:t>
            </a:r>
            <a:r>
              <a:rPr sz="2000" spc="5" dirty="0">
                <a:latin typeface="Calibri" panose="020F0502020204030204"/>
                <a:cs typeface="Calibri" panose="020F0502020204030204"/>
              </a:rPr>
              <a:t>other people </a:t>
            </a:r>
            <a:r>
              <a:rPr sz="2000" spc="-10" dirty="0">
                <a:latin typeface="Calibri" panose="020F0502020204030204"/>
                <a:cs typeface="Calibri" panose="020F0502020204030204"/>
              </a:rPr>
              <a:t>like </a:t>
            </a:r>
            <a:r>
              <a:rPr sz="2000" spc="10" dirty="0">
                <a:latin typeface="Calibri" panose="020F0502020204030204"/>
                <a:cs typeface="Calibri" panose="020F0502020204030204"/>
              </a:rPr>
              <a:t>them </a:t>
            </a:r>
            <a:r>
              <a:rPr sz="2000" dirty="0">
                <a:latin typeface="Calibri" panose="020F0502020204030204"/>
                <a:cs typeface="Calibri" panose="020F0502020204030204"/>
              </a:rPr>
              <a:t>or want </a:t>
            </a:r>
            <a:r>
              <a:rPr sz="2000" spc="10" dirty="0">
                <a:latin typeface="Calibri" panose="020F0502020204030204"/>
                <a:cs typeface="Calibri" panose="020F0502020204030204"/>
              </a:rPr>
              <a:t>them </a:t>
            </a:r>
            <a:r>
              <a:rPr sz="2000" spc="-5" dirty="0">
                <a:latin typeface="Calibri" panose="020F0502020204030204"/>
                <a:cs typeface="Calibri" panose="020F0502020204030204"/>
              </a:rPr>
              <a:t>to </a:t>
            </a:r>
            <a:r>
              <a:rPr sz="2000" spc="10" dirty="0">
                <a:latin typeface="Calibri" panose="020F0502020204030204"/>
                <a:cs typeface="Calibri" panose="020F0502020204030204"/>
              </a:rPr>
              <a:t>be </a:t>
            </a:r>
            <a:r>
              <a:rPr sz="2000" spc="5" dirty="0">
                <a:latin typeface="Calibri" panose="020F0502020204030204"/>
                <a:cs typeface="Calibri" panose="020F0502020204030204"/>
              </a:rPr>
              <a:t>around. </a:t>
            </a:r>
            <a:r>
              <a:rPr sz="2000" dirty="0">
                <a:latin typeface="Calibri" panose="020F0502020204030204"/>
                <a:cs typeface="Calibri" panose="020F0502020204030204"/>
              </a:rPr>
              <a:t>People </a:t>
            </a:r>
            <a:r>
              <a:rPr sz="2000" spc="10" dirty="0">
                <a:latin typeface="Calibri" panose="020F0502020204030204"/>
                <a:cs typeface="Calibri" panose="020F0502020204030204"/>
              </a:rPr>
              <a:t>who </a:t>
            </a:r>
            <a:r>
              <a:rPr sz="2000" spc="-10" dirty="0">
                <a:latin typeface="Calibri" panose="020F0502020204030204"/>
                <a:cs typeface="Calibri" panose="020F0502020204030204"/>
              </a:rPr>
              <a:t>have</a:t>
            </a:r>
            <a:r>
              <a:rPr sz="2000" spc="-5" dirty="0">
                <a:latin typeface="Calibri" panose="020F0502020204030204"/>
                <a:cs typeface="Calibri" panose="020F0502020204030204"/>
              </a:rPr>
              <a:t> </a:t>
            </a:r>
            <a:r>
              <a:rPr sz="2000" dirty="0">
                <a:latin typeface="Calibri" panose="020F0502020204030204"/>
                <a:cs typeface="Calibri" panose="020F0502020204030204"/>
              </a:rPr>
              <a:t>behaviors </a:t>
            </a:r>
            <a:r>
              <a:rPr sz="2000" spc="5" dirty="0">
                <a:latin typeface="Calibri" panose="020F0502020204030204"/>
                <a:cs typeface="Calibri" panose="020F0502020204030204"/>
              </a:rPr>
              <a:t> </a:t>
            </a:r>
            <a:r>
              <a:rPr sz="2000" spc="15" dirty="0">
                <a:latin typeface="Calibri" panose="020F0502020204030204"/>
                <a:cs typeface="Calibri" panose="020F0502020204030204"/>
              </a:rPr>
              <a:t>that they </a:t>
            </a:r>
            <a:r>
              <a:rPr sz="2000" spc="10" dirty="0">
                <a:latin typeface="Calibri" panose="020F0502020204030204"/>
                <a:cs typeface="Calibri" panose="020F0502020204030204"/>
              </a:rPr>
              <a:t>are </a:t>
            </a:r>
            <a:r>
              <a:rPr sz="2000" spc="20" dirty="0">
                <a:latin typeface="Calibri" panose="020F0502020204030204"/>
                <a:cs typeface="Calibri" panose="020F0502020204030204"/>
              </a:rPr>
              <a:t>ashamed </a:t>
            </a:r>
            <a:r>
              <a:rPr sz="2000" spc="10" dirty="0">
                <a:latin typeface="Calibri" panose="020F0502020204030204"/>
                <a:cs typeface="Calibri" panose="020F0502020204030204"/>
              </a:rPr>
              <a:t>of </a:t>
            </a:r>
            <a:r>
              <a:rPr sz="2000" dirty="0">
                <a:latin typeface="Calibri" panose="020F0502020204030204"/>
                <a:cs typeface="Calibri" panose="020F0502020204030204"/>
              </a:rPr>
              <a:t>may </a:t>
            </a:r>
            <a:r>
              <a:rPr sz="2000" spc="20" dirty="0">
                <a:latin typeface="Calibri" panose="020F0502020204030204"/>
                <a:cs typeface="Calibri" panose="020F0502020204030204"/>
              </a:rPr>
              <a:t>withdraw </a:t>
            </a:r>
            <a:r>
              <a:rPr sz="2000" spc="15" dirty="0">
                <a:latin typeface="Calibri" panose="020F0502020204030204"/>
                <a:cs typeface="Calibri" panose="020F0502020204030204"/>
              </a:rPr>
              <a:t>so </a:t>
            </a:r>
            <a:r>
              <a:rPr sz="2000" spc="25" dirty="0">
                <a:latin typeface="Calibri" panose="020F0502020204030204"/>
                <a:cs typeface="Calibri" panose="020F0502020204030204"/>
              </a:rPr>
              <a:t>other people don’t </a:t>
            </a:r>
            <a:r>
              <a:rPr sz="2000" spc="20" dirty="0">
                <a:latin typeface="Calibri" panose="020F0502020204030204"/>
                <a:cs typeface="Calibri" panose="020F0502020204030204"/>
              </a:rPr>
              <a:t>find out</a:t>
            </a:r>
            <a:r>
              <a:rPr sz="2000" spc="25" dirty="0">
                <a:latin typeface="Calibri" panose="020F0502020204030204"/>
                <a:cs typeface="Calibri" panose="020F0502020204030204"/>
              </a:rPr>
              <a:t> </a:t>
            </a:r>
            <a:r>
              <a:rPr sz="2000" spc="30" dirty="0">
                <a:latin typeface="Calibri" panose="020F0502020204030204"/>
                <a:cs typeface="Calibri" panose="020F0502020204030204"/>
              </a:rPr>
              <a:t>about </a:t>
            </a:r>
            <a:r>
              <a:rPr sz="2000" spc="20" dirty="0">
                <a:latin typeface="Calibri" panose="020F0502020204030204"/>
                <a:cs typeface="Calibri" panose="020F0502020204030204"/>
              </a:rPr>
              <a:t>what </a:t>
            </a:r>
            <a:r>
              <a:rPr sz="2000" spc="25" dirty="0">
                <a:latin typeface="Calibri" panose="020F0502020204030204"/>
                <a:cs typeface="Calibri" panose="020F0502020204030204"/>
              </a:rPr>
              <a:t> </a:t>
            </a:r>
            <a:r>
              <a:rPr sz="2000" spc="40" dirty="0">
                <a:latin typeface="Calibri" panose="020F0502020204030204"/>
                <a:cs typeface="Calibri" panose="020F0502020204030204"/>
              </a:rPr>
              <a:t>they </a:t>
            </a:r>
            <a:r>
              <a:rPr sz="2000" spc="35" dirty="0">
                <a:latin typeface="Calibri" panose="020F0502020204030204"/>
                <a:cs typeface="Calibri" panose="020F0502020204030204"/>
              </a:rPr>
              <a:t>are </a:t>
            </a:r>
            <a:r>
              <a:rPr sz="2000" spc="50" dirty="0">
                <a:latin typeface="Calibri" panose="020F0502020204030204"/>
                <a:cs typeface="Calibri" panose="020F0502020204030204"/>
              </a:rPr>
              <a:t>doing. </a:t>
            </a:r>
            <a:r>
              <a:rPr sz="2000" spc="45" dirty="0">
                <a:latin typeface="Calibri" panose="020F0502020204030204"/>
                <a:cs typeface="Calibri" panose="020F0502020204030204"/>
              </a:rPr>
              <a:t>This </a:t>
            </a:r>
            <a:r>
              <a:rPr sz="2000" spc="50" dirty="0">
                <a:latin typeface="Calibri" panose="020F0502020204030204"/>
                <a:cs typeface="Calibri" panose="020F0502020204030204"/>
              </a:rPr>
              <a:t>leads </a:t>
            </a:r>
            <a:r>
              <a:rPr sz="2000" spc="20" dirty="0">
                <a:latin typeface="Calibri" panose="020F0502020204030204"/>
                <a:cs typeface="Calibri" panose="020F0502020204030204"/>
              </a:rPr>
              <a:t>to </a:t>
            </a:r>
            <a:r>
              <a:rPr sz="2000" spc="45" dirty="0">
                <a:latin typeface="Calibri" panose="020F0502020204030204"/>
                <a:cs typeface="Calibri" panose="020F0502020204030204"/>
              </a:rPr>
              <a:t>extreme</a:t>
            </a:r>
            <a:r>
              <a:rPr sz="2000" spc="50" dirty="0">
                <a:latin typeface="Calibri" panose="020F0502020204030204"/>
                <a:cs typeface="Calibri" panose="020F0502020204030204"/>
              </a:rPr>
              <a:t> </a:t>
            </a:r>
            <a:r>
              <a:rPr sz="2000" spc="60" dirty="0">
                <a:latin typeface="Calibri" panose="020F0502020204030204"/>
                <a:cs typeface="Calibri" panose="020F0502020204030204"/>
              </a:rPr>
              <a:t>loneliness,</a:t>
            </a:r>
            <a:r>
              <a:rPr sz="2000" spc="65" dirty="0">
                <a:latin typeface="Calibri" panose="020F0502020204030204"/>
                <a:cs typeface="Calibri" panose="020F0502020204030204"/>
              </a:rPr>
              <a:t> </a:t>
            </a:r>
            <a:r>
              <a:rPr sz="2000" spc="60" dirty="0">
                <a:latin typeface="Calibri" panose="020F0502020204030204"/>
                <a:cs typeface="Calibri" panose="020F0502020204030204"/>
              </a:rPr>
              <a:t>misunderstanding,</a:t>
            </a:r>
            <a:r>
              <a:rPr sz="2000" spc="65" dirty="0">
                <a:latin typeface="Calibri" panose="020F0502020204030204"/>
                <a:cs typeface="Calibri" panose="020F0502020204030204"/>
              </a:rPr>
              <a:t> </a:t>
            </a:r>
            <a:r>
              <a:rPr sz="2000" spc="25" dirty="0">
                <a:latin typeface="Calibri" panose="020F0502020204030204"/>
                <a:cs typeface="Calibri" panose="020F0502020204030204"/>
              </a:rPr>
              <a:t>anger, </a:t>
            </a:r>
            <a:r>
              <a:rPr sz="2000" spc="45" dirty="0">
                <a:latin typeface="Calibri" panose="020F0502020204030204"/>
                <a:cs typeface="Calibri" panose="020F0502020204030204"/>
              </a:rPr>
              <a:t>and </a:t>
            </a:r>
            <a:r>
              <a:rPr sz="2000" spc="50" dirty="0">
                <a:latin typeface="Calibri" panose="020F0502020204030204"/>
                <a:cs typeface="Calibri" panose="020F0502020204030204"/>
              </a:rPr>
              <a:t> </a:t>
            </a:r>
            <a:r>
              <a:rPr sz="2000" spc="-15" dirty="0">
                <a:latin typeface="Calibri" panose="020F0502020204030204"/>
                <a:cs typeface="Calibri" panose="020F0502020204030204"/>
              </a:rPr>
              <a:t>distorted </a:t>
            </a:r>
            <a:r>
              <a:rPr sz="2000" spc="-10" dirty="0">
                <a:latin typeface="Calibri" panose="020F0502020204030204"/>
                <a:cs typeface="Calibri" panose="020F0502020204030204"/>
              </a:rPr>
              <a:t>thinking. </a:t>
            </a:r>
            <a:r>
              <a:rPr sz="2000" spc="-40" dirty="0">
                <a:latin typeface="Calibri" panose="020F0502020204030204"/>
                <a:cs typeface="Calibri" panose="020F0502020204030204"/>
              </a:rPr>
              <a:t>We</a:t>
            </a:r>
            <a:r>
              <a:rPr sz="2000" spc="-5" dirty="0">
                <a:latin typeface="Calibri" panose="020F0502020204030204"/>
                <a:cs typeface="Calibri" panose="020F0502020204030204"/>
              </a:rPr>
              <a:t> need</a:t>
            </a:r>
            <a:r>
              <a:rPr sz="2000" spc="-10" dirty="0">
                <a:latin typeface="Calibri" panose="020F0502020204030204"/>
                <a:cs typeface="Calibri" panose="020F0502020204030204"/>
              </a:rPr>
              <a:t> </a:t>
            </a:r>
            <a:r>
              <a:rPr sz="2000" spc="-20" dirty="0">
                <a:latin typeface="Calibri" panose="020F0502020204030204"/>
                <a:cs typeface="Calibri" panose="020F0502020204030204"/>
              </a:rPr>
              <a:t>to interact</a:t>
            </a:r>
            <a:r>
              <a:rPr sz="2000" spc="-5" dirty="0">
                <a:latin typeface="Calibri" panose="020F0502020204030204"/>
                <a:cs typeface="Calibri" panose="020F0502020204030204"/>
              </a:rPr>
              <a:t> with</a:t>
            </a:r>
            <a:r>
              <a:rPr sz="2000" dirty="0">
                <a:latin typeface="Calibri" panose="020F0502020204030204"/>
                <a:cs typeface="Calibri" panose="020F0502020204030204"/>
              </a:rPr>
              <a:t> </a:t>
            </a:r>
            <a:r>
              <a:rPr sz="2000" spc="-10" dirty="0">
                <a:latin typeface="Calibri" panose="020F0502020204030204"/>
                <a:cs typeface="Calibri" panose="020F0502020204030204"/>
              </a:rPr>
              <a:t>other</a:t>
            </a:r>
            <a:r>
              <a:rPr sz="2000" spc="-15" dirty="0">
                <a:latin typeface="Calibri" panose="020F0502020204030204"/>
                <a:cs typeface="Calibri" panose="020F0502020204030204"/>
              </a:rPr>
              <a:t> </a:t>
            </a:r>
            <a:r>
              <a:rPr sz="2000" spc="-10" dirty="0">
                <a:latin typeface="Calibri" panose="020F0502020204030204"/>
                <a:cs typeface="Calibri" panose="020F0502020204030204"/>
              </a:rPr>
              <a:t>people</a:t>
            </a:r>
            <a:r>
              <a:rPr sz="2000" spc="-5" dirty="0">
                <a:latin typeface="Calibri" panose="020F0502020204030204"/>
                <a:cs typeface="Calibri" panose="020F0502020204030204"/>
              </a:rPr>
              <a:t> </a:t>
            </a:r>
            <a:r>
              <a:rPr sz="2000" spc="-15" dirty="0">
                <a:latin typeface="Calibri" panose="020F0502020204030204"/>
                <a:cs typeface="Calibri" panose="020F0502020204030204"/>
              </a:rPr>
              <a:t>to</a:t>
            </a:r>
            <a:r>
              <a:rPr sz="2000" spc="-5" dirty="0">
                <a:latin typeface="Calibri" panose="020F0502020204030204"/>
                <a:cs typeface="Calibri" panose="020F0502020204030204"/>
              </a:rPr>
              <a:t> </a:t>
            </a:r>
            <a:r>
              <a:rPr sz="2000" spc="-25" dirty="0">
                <a:latin typeface="Calibri" panose="020F0502020204030204"/>
                <a:cs typeface="Calibri" panose="020F0502020204030204"/>
              </a:rPr>
              <a:t>keep</a:t>
            </a:r>
            <a:r>
              <a:rPr sz="2000" spc="-10" dirty="0">
                <a:latin typeface="Calibri" panose="020F0502020204030204"/>
                <a:cs typeface="Calibri" panose="020F0502020204030204"/>
              </a:rPr>
              <a:t> </a:t>
            </a:r>
            <a:r>
              <a:rPr sz="2000" spc="-5" dirty="0">
                <a:latin typeface="Calibri" panose="020F0502020204030204"/>
                <a:cs typeface="Calibri" panose="020F0502020204030204"/>
              </a:rPr>
              <a:t>us</a:t>
            </a:r>
            <a:r>
              <a:rPr sz="2000" spc="10" dirty="0">
                <a:latin typeface="Calibri" panose="020F0502020204030204"/>
                <a:cs typeface="Calibri" panose="020F0502020204030204"/>
              </a:rPr>
              <a:t> </a:t>
            </a:r>
            <a:r>
              <a:rPr sz="2000" spc="-5" dirty="0">
                <a:latin typeface="Calibri" panose="020F0502020204030204"/>
                <a:cs typeface="Calibri" panose="020F0502020204030204"/>
              </a:rPr>
              <a:t>balanced.</a:t>
            </a:r>
            <a:endParaRPr sz="2000">
              <a:latin typeface="Calibri" panose="020F0502020204030204"/>
              <a:cs typeface="Calibri" panose="020F050202020403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5265" y="993647"/>
            <a:ext cx="9445625" cy="5050790"/>
          </a:xfrm>
          <a:prstGeom prst="rect">
            <a:avLst/>
          </a:prstGeom>
        </p:spPr>
        <p:txBody>
          <a:bodyPr vert="horz" wrap="square" lIns="0" tIns="12700" rIns="0" bIns="0" rtlCol="0">
            <a:spAutoFit/>
          </a:bodyPr>
          <a:lstStyle/>
          <a:p>
            <a:pPr marL="355600" marR="5080" indent="-342900" algn="just">
              <a:lnSpc>
                <a:spcPct val="100000"/>
              </a:lnSpc>
              <a:spcBef>
                <a:spcPts val="100"/>
              </a:spcBef>
              <a:buFont typeface="Calibri" panose="020F0502020204030204"/>
              <a:buChar char="•"/>
              <a:tabLst>
                <a:tab pos="355600" algn="l"/>
              </a:tabLst>
            </a:pPr>
            <a:r>
              <a:rPr sz="2000" b="1" u="heavy" spc="10" dirty="0">
                <a:uFill>
                  <a:solidFill>
                    <a:srgbClr val="000000"/>
                  </a:solidFill>
                </a:uFill>
                <a:latin typeface="Calibri" panose="020F0502020204030204"/>
                <a:cs typeface="Calibri" panose="020F0502020204030204"/>
              </a:rPr>
              <a:t>Bullying</a:t>
            </a:r>
            <a:r>
              <a:rPr sz="2000" b="1" spc="10" dirty="0">
                <a:latin typeface="Calibri" panose="020F0502020204030204"/>
                <a:cs typeface="Calibri" panose="020F0502020204030204"/>
              </a:rPr>
              <a:t> </a:t>
            </a:r>
            <a:r>
              <a:rPr sz="2400" dirty="0">
                <a:latin typeface="Calibri" panose="020F0502020204030204"/>
                <a:cs typeface="Calibri" panose="020F0502020204030204"/>
              </a:rPr>
              <a:t>- </a:t>
            </a:r>
            <a:r>
              <a:rPr sz="2000" spc="10" dirty="0">
                <a:latin typeface="Calibri" panose="020F0502020204030204"/>
                <a:cs typeface="Calibri" panose="020F0502020204030204"/>
              </a:rPr>
              <a:t>Bullying </a:t>
            </a:r>
            <a:r>
              <a:rPr sz="2000" spc="5" dirty="0">
                <a:latin typeface="Calibri" panose="020F0502020204030204"/>
                <a:cs typeface="Calibri" panose="020F0502020204030204"/>
              </a:rPr>
              <a:t>is </a:t>
            </a:r>
            <a:r>
              <a:rPr sz="2000" spc="10" dirty="0">
                <a:latin typeface="Calibri" panose="020F0502020204030204"/>
                <a:cs typeface="Calibri" panose="020F0502020204030204"/>
              </a:rPr>
              <a:t>when </a:t>
            </a:r>
            <a:r>
              <a:rPr sz="2000" dirty="0">
                <a:latin typeface="Calibri" panose="020F0502020204030204"/>
                <a:cs typeface="Calibri" panose="020F0502020204030204"/>
              </a:rPr>
              <a:t>a person </a:t>
            </a:r>
            <a:r>
              <a:rPr sz="2000" spc="5" dirty="0">
                <a:latin typeface="Calibri" panose="020F0502020204030204"/>
                <a:cs typeface="Calibri" panose="020F0502020204030204"/>
              </a:rPr>
              <a:t>uses </a:t>
            </a:r>
            <a:r>
              <a:rPr sz="2000" spc="-5" dirty="0">
                <a:latin typeface="Calibri" panose="020F0502020204030204"/>
                <a:cs typeface="Calibri" panose="020F0502020204030204"/>
              </a:rPr>
              <a:t>force, </a:t>
            </a:r>
            <a:r>
              <a:rPr sz="2000" dirty="0">
                <a:latin typeface="Calibri" panose="020F0502020204030204"/>
                <a:cs typeface="Calibri" panose="020F0502020204030204"/>
              </a:rPr>
              <a:t>threats, </a:t>
            </a:r>
            <a:r>
              <a:rPr sz="2000" spc="5" dirty="0">
                <a:latin typeface="Calibri" panose="020F0502020204030204"/>
                <a:cs typeface="Calibri" panose="020F0502020204030204"/>
              </a:rPr>
              <a:t>or </a:t>
            </a:r>
            <a:r>
              <a:rPr sz="2000" spc="10" dirty="0">
                <a:latin typeface="Calibri" panose="020F0502020204030204"/>
                <a:cs typeface="Calibri" panose="020F0502020204030204"/>
              </a:rPr>
              <a:t>ridicule </a:t>
            </a:r>
            <a:r>
              <a:rPr sz="2000" dirty="0">
                <a:latin typeface="Calibri" panose="020F0502020204030204"/>
                <a:cs typeface="Calibri" panose="020F0502020204030204"/>
              </a:rPr>
              <a:t>to </a:t>
            </a:r>
            <a:r>
              <a:rPr sz="2000" spc="10" dirty="0">
                <a:latin typeface="Calibri" panose="020F0502020204030204"/>
                <a:cs typeface="Calibri" panose="020F0502020204030204"/>
              </a:rPr>
              <a:t>show </a:t>
            </a:r>
            <a:r>
              <a:rPr sz="2000" spc="5" dirty="0">
                <a:latin typeface="Calibri" panose="020F0502020204030204"/>
                <a:cs typeface="Calibri" panose="020F0502020204030204"/>
              </a:rPr>
              <a:t>power over </a:t>
            </a:r>
            <a:r>
              <a:rPr sz="2000" spc="10" dirty="0">
                <a:latin typeface="Calibri" panose="020F0502020204030204"/>
                <a:cs typeface="Calibri" panose="020F0502020204030204"/>
              </a:rPr>
              <a:t> </a:t>
            </a:r>
            <a:r>
              <a:rPr sz="2000" spc="35" dirty="0">
                <a:latin typeface="Calibri" panose="020F0502020204030204"/>
                <a:cs typeface="Calibri" panose="020F0502020204030204"/>
              </a:rPr>
              <a:t>others. People </a:t>
            </a:r>
            <a:r>
              <a:rPr sz="2000" spc="40" dirty="0">
                <a:latin typeface="Calibri" panose="020F0502020204030204"/>
                <a:cs typeface="Calibri" panose="020F0502020204030204"/>
              </a:rPr>
              <a:t>typically </a:t>
            </a:r>
            <a:r>
              <a:rPr sz="2000" spc="20" dirty="0">
                <a:latin typeface="Calibri" panose="020F0502020204030204"/>
                <a:cs typeface="Calibri" panose="020F0502020204030204"/>
              </a:rPr>
              <a:t>take </a:t>
            </a:r>
            <a:r>
              <a:rPr sz="2000" spc="40" dirty="0">
                <a:latin typeface="Calibri" panose="020F0502020204030204"/>
                <a:cs typeface="Calibri" panose="020F0502020204030204"/>
              </a:rPr>
              <a:t>part </a:t>
            </a:r>
            <a:r>
              <a:rPr sz="2000" spc="25" dirty="0">
                <a:latin typeface="Calibri" panose="020F0502020204030204"/>
                <a:cs typeface="Calibri" panose="020F0502020204030204"/>
              </a:rPr>
              <a:t>in </a:t>
            </a:r>
            <a:r>
              <a:rPr sz="2000" spc="45" dirty="0">
                <a:latin typeface="Calibri" panose="020F0502020204030204"/>
                <a:cs typeface="Calibri" panose="020F0502020204030204"/>
              </a:rPr>
              <a:t>bullying </a:t>
            </a:r>
            <a:r>
              <a:rPr sz="2000" spc="40" dirty="0">
                <a:latin typeface="Calibri" panose="020F0502020204030204"/>
                <a:cs typeface="Calibri" panose="020F0502020204030204"/>
              </a:rPr>
              <a:t>behavior because </a:t>
            </a:r>
            <a:r>
              <a:rPr sz="2000" spc="35" dirty="0">
                <a:latin typeface="Calibri" panose="020F0502020204030204"/>
                <a:cs typeface="Calibri" panose="020F0502020204030204"/>
              </a:rPr>
              <a:t>they </a:t>
            </a:r>
            <a:r>
              <a:rPr sz="2000" spc="40" dirty="0">
                <a:latin typeface="Calibri" panose="020F0502020204030204"/>
                <a:cs typeface="Calibri" panose="020F0502020204030204"/>
              </a:rPr>
              <a:t>don’t </a:t>
            </a:r>
            <a:r>
              <a:rPr sz="2000" spc="25" dirty="0">
                <a:latin typeface="Calibri" panose="020F0502020204030204"/>
                <a:cs typeface="Calibri" panose="020F0502020204030204"/>
              </a:rPr>
              <a:t>feel </a:t>
            </a:r>
            <a:r>
              <a:rPr sz="2000" spc="35" dirty="0">
                <a:latin typeface="Calibri" panose="020F0502020204030204"/>
                <a:cs typeface="Calibri" panose="020F0502020204030204"/>
              </a:rPr>
              <a:t>good </a:t>
            </a:r>
            <a:r>
              <a:rPr sz="2000" spc="40" dirty="0">
                <a:latin typeface="Calibri" panose="020F0502020204030204"/>
                <a:cs typeface="Calibri" panose="020F0502020204030204"/>
              </a:rPr>
              <a:t> about themselves </a:t>
            </a:r>
            <a:r>
              <a:rPr sz="2000" spc="35" dirty="0">
                <a:latin typeface="Calibri" panose="020F0502020204030204"/>
                <a:cs typeface="Calibri" panose="020F0502020204030204"/>
              </a:rPr>
              <a:t>and </a:t>
            </a:r>
            <a:r>
              <a:rPr sz="2000" spc="40" dirty="0">
                <a:latin typeface="Calibri" panose="020F0502020204030204"/>
                <a:cs typeface="Calibri" panose="020F0502020204030204"/>
              </a:rPr>
              <a:t>making someone </a:t>
            </a:r>
            <a:r>
              <a:rPr sz="2000" spc="35" dirty="0">
                <a:latin typeface="Calibri" panose="020F0502020204030204"/>
                <a:cs typeface="Calibri" panose="020F0502020204030204"/>
              </a:rPr>
              <a:t>else </a:t>
            </a:r>
            <a:r>
              <a:rPr sz="2000" spc="20" dirty="0">
                <a:latin typeface="Calibri" panose="020F0502020204030204"/>
                <a:cs typeface="Calibri" panose="020F0502020204030204"/>
              </a:rPr>
              <a:t>feel </a:t>
            </a:r>
            <a:r>
              <a:rPr sz="2000" spc="35" dirty="0">
                <a:latin typeface="Calibri" panose="020F0502020204030204"/>
                <a:cs typeface="Calibri" panose="020F0502020204030204"/>
              </a:rPr>
              <a:t>bad </a:t>
            </a:r>
            <a:r>
              <a:rPr sz="2000" spc="25" dirty="0">
                <a:latin typeface="Calibri" panose="020F0502020204030204"/>
                <a:cs typeface="Calibri" panose="020F0502020204030204"/>
              </a:rPr>
              <a:t>makes </a:t>
            </a:r>
            <a:r>
              <a:rPr sz="2000" spc="40" dirty="0">
                <a:latin typeface="Calibri" panose="020F0502020204030204"/>
                <a:cs typeface="Calibri" panose="020F0502020204030204"/>
              </a:rPr>
              <a:t>them </a:t>
            </a:r>
            <a:r>
              <a:rPr sz="2000" spc="20" dirty="0">
                <a:latin typeface="Calibri" panose="020F0502020204030204"/>
                <a:cs typeface="Calibri" panose="020F0502020204030204"/>
              </a:rPr>
              <a:t>feel </a:t>
            </a:r>
            <a:r>
              <a:rPr sz="2000" spc="30" dirty="0">
                <a:latin typeface="Calibri" panose="020F0502020204030204"/>
                <a:cs typeface="Calibri" panose="020F0502020204030204"/>
              </a:rPr>
              <a:t>better </a:t>
            </a:r>
            <a:r>
              <a:rPr sz="2000" spc="35" dirty="0">
                <a:latin typeface="Calibri" panose="020F0502020204030204"/>
                <a:cs typeface="Calibri" panose="020F0502020204030204"/>
              </a:rPr>
              <a:t>about </a:t>
            </a:r>
            <a:r>
              <a:rPr sz="2000" spc="40" dirty="0">
                <a:latin typeface="Calibri" panose="020F0502020204030204"/>
                <a:cs typeface="Calibri" panose="020F0502020204030204"/>
              </a:rPr>
              <a:t> </a:t>
            </a:r>
            <a:r>
              <a:rPr sz="2000" spc="-5" dirty="0">
                <a:latin typeface="Calibri" panose="020F0502020204030204"/>
                <a:cs typeface="Calibri" panose="020F0502020204030204"/>
              </a:rPr>
              <a:t>themselves or </a:t>
            </a:r>
            <a:r>
              <a:rPr sz="2000" spc="-15" dirty="0">
                <a:latin typeface="Calibri" panose="020F0502020204030204"/>
                <a:cs typeface="Calibri" panose="020F0502020204030204"/>
              </a:rPr>
              <a:t>feel</a:t>
            </a:r>
            <a:r>
              <a:rPr sz="2000" spc="-10" dirty="0">
                <a:latin typeface="Calibri" panose="020F0502020204030204"/>
                <a:cs typeface="Calibri" panose="020F0502020204030204"/>
              </a:rPr>
              <a:t> </a:t>
            </a:r>
            <a:r>
              <a:rPr sz="2000" dirty="0">
                <a:latin typeface="Calibri" panose="020F0502020204030204"/>
                <a:cs typeface="Calibri" panose="020F0502020204030204"/>
              </a:rPr>
              <a:t>less </a:t>
            </a:r>
            <a:r>
              <a:rPr sz="2000" spc="-5" dirty="0">
                <a:latin typeface="Calibri" panose="020F0502020204030204"/>
                <a:cs typeface="Calibri" panose="020F0502020204030204"/>
              </a:rPr>
              <a:t>alone. It is </a:t>
            </a:r>
            <a:r>
              <a:rPr sz="2000" dirty="0">
                <a:latin typeface="Calibri" panose="020F0502020204030204"/>
                <a:cs typeface="Calibri" panose="020F0502020204030204"/>
              </a:rPr>
              <a:t>harmful</a:t>
            </a:r>
            <a:r>
              <a:rPr sz="2000" spc="5" dirty="0">
                <a:latin typeface="Calibri" panose="020F0502020204030204"/>
                <a:cs typeface="Calibri" panose="020F0502020204030204"/>
              </a:rPr>
              <a:t> </a:t>
            </a:r>
            <a:r>
              <a:rPr sz="2000" spc="-10" dirty="0">
                <a:latin typeface="Calibri" panose="020F0502020204030204"/>
                <a:cs typeface="Calibri" panose="020F0502020204030204"/>
              </a:rPr>
              <a:t>to</a:t>
            </a:r>
            <a:r>
              <a:rPr sz="2000" spc="430" dirty="0">
                <a:latin typeface="Calibri" panose="020F0502020204030204"/>
                <a:cs typeface="Calibri" panose="020F0502020204030204"/>
              </a:rPr>
              <a:t> </a:t>
            </a:r>
            <a:r>
              <a:rPr sz="2000" dirty="0">
                <a:latin typeface="Calibri" panose="020F0502020204030204"/>
                <a:cs typeface="Calibri" panose="020F0502020204030204"/>
              </a:rPr>
              <a:t>both </a:t>
            </a:r>
            <a:r>
              <a:rPr sz="2000" spc="5" dirty="0">
                <a:latin typeface="Calibri" panose="020F0502020204030204"/>
                <a:cs typeface="Calibri" panose="020F0502020204030204"/>
              </a:rPr>
              <a:t>the </a:t>
            </a:r>
            <a:r>
              <a:rPr sz="2000" dirty="0">
                <a:latin typeface="Calibri" panose="020F0502020204030204"/>
                <a:cs typeface="Calibri" panose="020F0502020204030204"/>
              </a:rPr>
              <a:t>bully and the </a:t>
            </a:r>
            <a:r>
              <a:rPr sz="2000" spc="-5" dirty="0">
                <a:latin typeface="Calibri" panose="020F0502020204030204"/>
                <a:cs typeface="Calibri" panose="020F0502020204030204"/>
              </a:rPr>
              <a:t>person</a:t>
            </a:r>
            <a:r>
              <a:rPr sz="2000" spc="440" dirty="0">
                <a:latin typeface="Calibri" panose="020F0502020204030204"/>
                <a:cs typeface="Calibri" panose="020F0502020204030204"/>
              </a:rPr>
              <a:t> </a:t>
            </a:r>
            <a:r>
              <a:rPr sz="2000" dirty="0">
                <a:latin typeface="Calibri" panose="020F0502020204030204"/>
                <a:cs typeface="Calibri" panose="020F0502020204030204"/>
              </a:rPr>
              <a:t>being </a:t>
            </a:r>
            <a:r>
              <a:rPr sz="2000" spc="5" dirty="0">
                <a:latin typeface="Calibri" panose="020F0502020204030204"/>
                <a:cs typeface="Calibri" panose="020F0502020204030204"/>
              </a:rPr>
              <a:t> </a:t>
            </a:r>
            <a:r>
              <a:rPr sz="2000" spc="-10" dirty="0">
                <a:latin typeface="Calibri" panose="020F0502020204030204"/>
                <a:cs typeface="Calibri" panose="020F0502020204030204"/>
              </a:rPr>
              <a:t>bullied</a:t>
            </a:r>
            <a:r>
              <a:rPr sz="2000" spc="-20" dirty="0">
                <a:latin typeface="Calibri" panose="020F0502020204030204"/>
                <a:cs typeface="Calibri" panose="020F0502020204030204"/>
              </a:rPr>
              <a:t> </a:t>
            </a:r>
            <a:r>
              <a:rPr sz="2000" spc="-5" dirty="0">
                <a:latin typeface="Calibri" panose="020F0502020204030204"/>
                <a:cs typeface="Calibri" panose="020F0502020204030204"/>
              </a:rPr>
              <a:t>and</a:t>
            </a:r>
            <a:r>
              <a:rPr sz="2000" spc="-20" dirty="0">
                <a:latin typeface="Calibri" panose="020F0502020204030204"/>
                <a:cs typeface="Calibri" panose="020F0502020204030204"/>
              </a:rPr>
              <a:t> </a:t>
            </a:r>
            <a:r>
              <a:rPr sz="2000" spc="-10" dirty="0">
                <a:latin typeface="Calibri" panose="020F0502020204030204"/>
                <a:cs typeface="Calibri" panose="020F0502020204030204"/>
              </a:rPr>
              <a:t>does</a:t>
            </a:r>
            <a:r>
              <a:rPr sz="2000" spc="-30" dirty="0">
                <a:latin typeface="Calibri" panose="020F0502020204030204"/>
                <a:cs typeface="Calibri" panose="020F0502020204030204"/>
              </a:rPr>
              <a:t> </a:t>
            </a:r>
            <a:r>
              <a:rPr sz="2000" spc="-5" dirty="0">
                <a:latin typeface="Calibri" panose="020F0502020204030204"/>
                <a:cs typeface="Calibri" panose="020F0502020204030204"/>
              </a:rPr>
              <a:t>not</a:t>
            </a:r>
            <a:r>
              <a:rPr sz="2000" spc="-15" dirty="0">
                <a:latin typeface="Calibri" panose="020F0502020204030204"/>
                <a:cs typeface="Calibri" panose="020F0502020204030204"/>
              </a:rPr>
              <a:t> address</a:t>
            </a:r>
            <a:r>
              <a:rPr sz="2000" spc="-5" dirty="0">
                <a:latin typeface="Calibri" panose="020F0502020204030204"/>
                <a:cs typeface="Calibri" panose="020F0502020204030204"/>
              </a:rPr>
              <a:t> </a:t>
            </a:r>
            <a:r>
              <a:rPr sz="2000" spc="-10" dirty="0">
                <a:latin typeface="Calibri" panose="020F0502020204030204"/>
                <a:cs typeface="Calibri" panose="020F0502020204030204"/>
              </a:rPr>
              <a:t>underlying</a:t>
            </a:r>
            <a:r>
              <a:rPr sz="2000" spc="-40" dirty="0">
                <a:latin typeface="Calibri" panose="020F0502020204030204"/>
                <a:cs typeface="Calibri" panose="020F0502020204030204"/>
              </a:rPr>
              <a:t> </a:t>
            </a:r>
            <a:r>
              <a:rPr sz="2000" spc="-10" dirty="0">
                <a:latin typeface="Calibri" panose="020F0502020204030204"/>
                <a:cs typeface="Calibri" panose="020F0502020204030204"/>
              </a:rPr>
              <a:t>issues</a:t>
            </a:r>
            <a:r>
              <a:rPr sz="2400" spc="-10" dirty="0">
                <a:latin typeface="Arial MT"/>
                <a:cs typeface="Arial MT"/>
              </a:rPr>
              <a:t>.</a:t>
            </a:r>
            <a:endParaRPr sz="2400">
              <a:latin typeface="Arial MT"/>
              <a:cs typeface="Arial MT"/>
            </a:endParaRPr>
          </a:p>
          <a:p>
            <a:pPr marL="356235" marR="5080" indent="-343535" algn="just">
              <a:lnSpc>
                <a:spcPct val="100000"/>
              </a:lnSpc>
              <a:spcBef>
                <a:spcPts val="535"/>
              </a:spcBef>
              <a:buFont typeface="Calibri" panose="020F0502020204030204"/>
              <a:buChar char="•"/>
              <a:tabLst>
                <a:tab pos="356235" algn="l"/>
              </a:tabLst>
            </a:pPr>
            <a:r>
              <a:rPr sz="2000" b="1" u="heavy" spc="50" dirty="0">
                <a:uFill>
                  <a:solidFill>
                    <a:srgbClr val="000000"/>
                  </a:solidFill>
                </a:uFill>
                <a:latin typeface="Calibri" panose="020F0502020204030204"/>
                <a:cs typeface="Calibri" panose="020F0502020204030204"/>
              </a:rPr>
              <a:t>Self harm</a:t>
            </a:r>
            <a:r>
              <a:rPr sz="2000" b="1" spc="50" dirty="0">
                <a:latin typeface="Calibri" panose="020F0502020204030204"/>
                <a:cs typeface="Calibri" panose="020F0502020204030204"/>
              </a:rPr>
              <a:t> </a:t>
            </a:r>
            <a:r>
              <a:rPr sz="2400" dirty="0">
                <a:latin typeface="Calibri" panose="020F0502020204030204"/>
                <a:cs typeface="Calibri" panose="020F0502020204030204"/>
              </a:rPr>
              <a:t>– </a:t>
            </a:r>
            <a:r>
              <a:rPr sz="2000" spc="60" dirty="0">
                <a:latin typeface="Calibri" panose="020F0502020204030204"/>
                <a:cs typeface="Calibri" panose="020F0502020204030204"/>
              </a:rPr>
              <a:t>Self-harm </a:t>
            </a:r>
            <a:r>
              <a:rPr sz="2000" spc="40" dirty="0">
                <a:latin typeface="Calibri" panose="020F0502020204030204"/>
                <a:cs typeface="Calibri" panose="020F0502020204030204"/>
              </a:rPr>
              <a:t>can </a:t>
            </a:r>
            <a:r>
              <a:rPr sz="2000" spc="30" dirty="0">
                <a:latin typeface="Calibri" panose="020F0502020204030204"/>
                <a:cs typeface="Calibri" panose="020F0502020204030204"/>
              </a:rPr>
              <a:t>take </a:t>
            </a:r>
            <a:r>
              <a:rPr sz="2000" spc="40" dirty="0">
                <a:latin typeface="Calibri" panose="020F0502020204030204"/>
                <a:cs typeface="Calibri" panose="020F0502020204030204"/>
              </a:rPr>
              <a:t>many forms </a:t>
            </a:r>
            <a:r>
              <a:rPr sz="2000" spc="65" dirty="0">
                <a:latin typeface="Calibri" panose="020F0502020204030204"/>
                <a:cs typeface="Calibri" panose="020F0502020204030204"/>
              </a:rPr>
              <a:t>including: </a:t>
            </a:r>
            <a:r>
              <a:rPr sz="2000" spc="60" dirty="0">
                <a:latin typeface="Calibri" panose="020F0502020204030204"/>
                <a:cs typeface="Calibri" panose="020F0502020204030204"/>
              </a:rPr>
              <a:t>cutting, </a:t>
            </a:r>
            <a:r>
              <a:rPr sz="2000" spc="55" dirty="0">
                <a:latin typeface="Calibri" panose="020F0502020204030204"/>
                <a:cs typeface="Calibri" panose="020F0502020204030204"/>
              </a:rPr>
              <a:t>starving </a:t>
            </a:r>
            <a:r>
              <a:rPr sz="2000" spc="30" dirty="0">
                <a:latin typeface="Calibri" panose="020F0502020204030204"/>
                <a:cs typeface="Calibri" panose="020F0502020204030204"/>
              </a:rPr>
              <a:t>one’s self, </a:t>
            </a:r>
            <a:r>
              <a:rPr sz="2000" spc="35" dirty="0">
                <a:latin typeface="Calibri" panose="020F0502020204030204"/>
                <a:cs typeface="Calibri" panose="020F0502020204030204"/>
              </a:rPr>
              <a:t> </a:t>
            </a:r>
            <a:r>
              <a:rPr sz="2000" spc="25" dirty="0">
                <a:latin typeface="Calibri" panose="020F0502020204030204"/>
                <a:cs typeface="Calibri" panose="020F0502020204030204"/>
              </a:rPr>
              <a:t>binging, </a:t>
            </a:r>
            <a:r>
              <a:rPr sz="2000" spc="10" dirty="0">
                <a:latin typeface="Calibri" panose="020F0502020204030204"/>
                <a:cs typeface="Calibri" panose="020F0502020204030204"/>
              </a:rPr>
              <a:t>or </a:t>
            </a:r>
            <a:r>
              <a:rPr sz="2000" spc="20" dirty="0">
                <a:latin typeface="Calibri" panose="020F0502020204030204"/>
                <a:cs typeface="Calibri" panose="020F0502020204030204"/>
              </a:rPr>
              <a:t>participating </a:t>
            </a:r>
            <a:r>
              <a:rPr sz="2000" spc="10" dirty="0">
                <a:latin typeface="Calibri" panose="020F0502020204030204"/>
                <a:cs typeface="Calibri" panose="020F0502020204030204"/>
              </a:rPr>
              <a:t>in </a:t>
            </a:r>
            <a:r>
              <a:rPr sz="2000" spc="20" dirty="0">
                <a:latin typeface="Calibri" panose="020F0502020204030204"/>
                <a:cs typeface="Calibri" panose="020F0502020204030204"/>
              </a:rPr>
              <a:t>dangerous </a:t>
            </a:r>
            <a:r>
              <a:rPr sz="2000" dirty="0">
                <a:latin typeface="Calibri" panose="020F0502020204030204"/>
                <a:cs typeface="Calibri" panose="020F0502020204030204"/>
              </a:rPr>
              <a:t>behavior. </a:t>
            </a:r>
            <a:r>
              <a:rPr sz="2000" spc="15" dirty="0">
                <a:latin typeface="Calibri" panose="020F0502020204030204"/>
                <a:cs typeface="Calibri" panose="020F0502020204030204"/>
              </a:rPr>
              <a:t>Many </a:t>
            </a:r>
            <a:r>
              <a:rPr sz="2000" spc="25" dirty="0">
                <a:latin typeface="Calibri" panose="020F0502020204030204"/>
                <a:cs typeface="Calibri" panose="020F0502020204030204"/>
              </a:rPr>
              <a:t>people </a:t>
            </a:r>
            <a:r>
              <a:rPr sz="2000" spc="30" dirty="0">
                <a:latin typeface="Calibri" panose="020F0502020204030204"/>
                <a:cs typeface="Calibri" panose="020F0502020204030204"/>
              </a:rPr>
              <a:t>self-harm </a:t>
            </a:r>
            <a:r>
              <a:rPr sz="2000" spc="25" dirty="0">
                <a:latin typeface="Calibri" panose="020F0502020204030204"/>
                <a:cs typeface="Calibri" panose="020F0502020204030204"/>
              </a:rPr>
              <a:t>because </a:t>
            </a:r>
            <a:r>
              <a:rPr sz="2000" spc="20" dirty="0">
                <a:latin typeface="Calibri" panose="020F0502020204030204"/>
                <a:cs typeface="Calibri" panose="020F0502020204030204"/>
              </a:rPr>
              <a:t>they </a:t>
            </a:r>
            <a:r>
              <a:rPr sz="2000" spc="25" dirty="0">
                <a:latin typeface="Calibri" panose="020F0502020204030204"/>
                <a:cs typeface="Calibri" panose="020F0502020204030204"/>
              </a:rPr>
              <a:t> </a:t>
            </a:r>
            <a:r>
              <a:rPr sz="2000" spc="40" dirty="0">
                <a:latin typeface="Calibri" panose="020F0502020204030204"/>
                <a:cs typeface="Calibri" panose="020F0502020204030204"/>
              </a:rPr>
              <a:t>feel like </a:t>
            </a:r>
            <a:r>
              <a:rPr sz="2000" spc="35" dirty="0">
                <a:latin typeface="Calibri" panose="020F0502020204030204"/>
                <a:cs typeface="Calibri" panose="020F0502020204030204"/>
              </a:rPr>
              <a:t>it </a:t>
            </a:r>
            <a:r>
              <a:rPr sz="2000" spc="55" dirty="0">
                <a:latin typeface="Calibri" panose="020F0502020204030204"/>
                <a:cs typeface="Calibri" panose="020F0502020204030204"/>
              </a:rPr>
              <a:t>gives </a:t>
            </a:r>
            <a:r>
              <a:rPr sz="2000" spc="60" dirty="0">
                <a:latin typeface="Calibri" panose="020F0502020204030204"/>
                <a:cs typeface="Calibri" panose="020F0502020204030204"/>
              </a:rPr>
              <a:t>them </a:t>
            </a:r>
            <a:r>
              <a:rPr sz="2000" spc="55" dirty="0">
                <a:latin typeface="Calibri" panose="020F0502020204030204"/>
                <a:cs typeface="Calibri" panose="020F0502020204030204"/>
              </a:rPr>
              <a:t>control </a:t>
            </a:r>
            <a:r>
              <a:rPr sz="2000" spc="50" dirty="0">
                <a:latin typeface="Calibri" panose="020F0502020204030204"/>
                <a:cs typeface="Calibri" panose="020F0502020204030204"/>
              </a:rPr>
              <a:t>over </a:t>
            </a:r>
            <a:r>
              <a:rPr sz="2000" spc="65" dirty="0">
                <a:latin typeface="Calibri" panose="020F0502020204030204"/>
                <a:cs typeface="Calibri" panose="020F0502020204030204"/>
              </a:rPr>
              <a:t>emotional pain. </a:t>
            </a:r>
            <a:r>
              <a:rPr sz="2000" spc="60" dirty="0">
                <a:latin typeface="Calibri" panose="020F0502020204030204"/>
                <a:cs typeface="Calibri" panose="020F0502020204030204"/>
              </a:rPr>
              <a:t>While </a:t>
            </a:r>
            <a:r>
              <a:rPr sz="2000" spc="75" dirty="0">
                <a:latin typeface="Calibri" panose="020F0502020204030204"/>
                <a:cs typeface="Calibri" panose="020F0502020204030204"/>
              </a:rPr>
              <a:t>self-harming </a:t>
            </a:r>
            <a:r>
              <a:rPr sz="2000" spc="35" dirty="0">
                <a:latin typeface="Calibri" panose="020F0502020204030204"/>
                <a:cs typeface="Calibri" panose="020F0502020204030204"/>
              </a:rPr>
              <a:t>may </a:t>
            </a:r>
            <a:r>
              <a:rPr sz="2000" spc="60" dirty="0">
                <a:latin typeface="Calibri" panose="020F0502020204030204"/>
                <a:cs typeface="Calibri" panose="020F0502020204030204"/>
              </a:rPr>
              <a:t>bring </a:t>
            </a:r>
            <a:r>
              <a:rPr sz="2000" spc="65" dirty="0">
                <a:latin typeface="Calibri" panose="020F0502020204030204"/>
                <a:cs typeface="Calibri" panose="020F0502020204030204"/>
              </a:rPr>
              <a:t> </a:t>
            </a:r>
            <a:r>
              <a:rPr sz="2000" spc="35" dirty="0">
                <a:latin typeface="Calibri" panose="020F0502020204030204"/>
                <a:cs typeface="Calibri" panose="020F0502020204030204"/>
              </a:rPr>
              <a:t>temporary </a:t>
            </a:r>
            <a:r>
              <a:rPr sz="2000" spc="15" dirty="0">
                <a:latin typeface="Calibri" panose="020F0502020204030204"/>
                <a:cs typeface="Calibri" panose="020F0502020204030204"/>
              </a:rPr>
              <a:t>relief, </a:t>
            </a:r>
            <a:r>
              <a:rPr sz="2000" spc="35" dirty="0">
                <a:latin typeface="Calibri" panose="020F0502020204030204"/>
                <a:cs typeface="Calibri" panose="020F0502020204030204"/>
              </a:rPr>
              <a:t>these </a:t>
            </a:r>
            <a:r>
              <a:rPr sz="2000" spc="30" dirty="0">
                <a:latin typeface="Calibri" panose="020F0502020204030204"/>
                <a:cs typeface="Calibri" panose="020F0502020204030204"/>
              </a:rPr>
              <a:t>behaviors </a:t>
            </a:r>
            <a:r>
              <a:rPr sz="2000" spc="25" dirty="0">
                <a:latin typeface="Calibri" panose="020F0502020204030204"/>
                <a:cs typeface="Calibri" panose="020F0502020204030204"/>
              </a:rPr>
              <a:t>can </a:t>
            </a:r>
            <a:r>
              <a:rPr sz="2000" spc="35" dirty="0">
                <a:latin typeface="Calibri" panose="020F0502020204030204"/>
                <a:cs typeface="Calibri" panose="020F0502020204030204"/>
              </a:rPr>
              <a:t>become </a:t>
            </a:r>
            <a:r>
              <a:rPr sz="2000" spc="40" dirty="0">
                <a:latin typeface="Calibri" panose="020F0502020204030204"/>
                <a:cs typeface="Calibri" panose="020F0502020204030204"/>
              </a:rPr>
              <a:t>addictive </a:t>
            </a:r>
            <a:r>
              <a:rPr sz="2000" spc="35" dirty="0">
                <a:latin typeface="Calibri" panose="020F0502020204030204"/>
                <a:cs typeface="Calibri" panose="020F0502020204030204"/>
              </a:rPr>
              <a:t>and </a:t>
            </a:r>
            <a:r>
              <a:rPr sz="2000" spc="30" dirty="0">
                <a:latin typeface="Calibri" panose="020F0502020204030204"/>
                <a:cs typeface="Calibri" panose="020F0502020204030204"/>
              </a:rPr>
              <a:t>can </a:t>
            </a:r>
            <a:r>
              <a:rPr sz="2000" spc="35" dirty="0">
                <a:latin typeface="Calibri" panose="020F0502020204030204"/>
                <a:cs typeface="Calibri" panose="020F0502020204030204"/>
              </a:rPr>
              <a:t>lead</a:t>
            </a:r>
            <a:r>
              <a:rPr sz="2000" spc="40" dirty="0">
                <a:latin typeface="Calibri" panose="020F0502020204030204"/>
                <a:cs typeface="Calibri" panose="020F0502020204030204"/>
              </a:rPr>
              <a:t> people</a:t>
            </a:r>
            <a:r>
              <a:rPr sz="2000" spc="45" dirty="0">
                <a:latin typeface="Calibri" panose="020F0502020204030204"/>
                <a:cs typeface="Calibri" panose="020F0502020204030204"/>
              </a:rPr>
              <a:t> </a:t>
            </a:r>
            <a:r>
              <a:rPr sz="2000" spc="15" dirty="0">
                <a:latin typeface="Calibri" panose="020F0502020204030204"/>
                <a:cs typeface="Calibri" panose="020F0502020204030204"/>
              </a:rPr>
              <a:t>to </a:t>
            </a:r>
            <a:r>
              <a:rPr sz="2000" spc="30" dirty="0">
                <a:latin typeface="Calibri" panose="020F0502020204030204"/>
                <a:cs typeface="Calibri" panose="020F0502020204030204"/>
              </a:rPr>
              <a:t>be </a:t>
            </a:r>
            <a:r>
              <a:rPr sz="2000" spc="35" dirty="0">
                <a:latin typeface="Calibri" panose="020F0502020204030204"/>
                <a:cs typeface="Calibri" panose="020F0502020204030204"/>
              </a:rPr>
              <a:t> </a:t>
            </a:r>
            <a:r>
              <a:rPr sz="2000" spc="-15" dirty="0">
                <a:latin typeface="Calibri" panose="020F0502020204030204"/>
                <a:cs typeface="Calibri" panose="020F0502020204030204"/>
              </a:rPr>
              <a:t>more</a:t>
            </a:r>
            <a:r>
              <a:rPr sz="2000" spc="-20" dirty="0">
                <a:latin typeface="Calibri" panose="020F0502020204030204"/>
                <a:cs typeface="Calibri" panose="020F0502020204030204"/>
              </a:rPr>
              <a:t> </a:t>
            </a:r>
            <a:r>
              <a:rPr sz="2000" spc="-5" dirty="0">
                <a:latin typeface="Calibri" panose="020F0502020204030204"/>
                <a:cs typeface="Calibri" panose="020F0502020204030204"/>
              </a:rPr>
              <a:t>out</a:t>
            </a:r>
            <a:r>
              <a:rPr sz="2000" spc="-15" dirty="0">
                <a:latin typeface="Calibri" panose="020F0502020204030204"/>
                <a:cs typeface="Calibri" panose="020F0502020204030204"/>
              </a:rPr>
              <a:t> </a:t>
            </a:r>
            <a:r>
              <a:rPr sz="2000" spc="-5" dirty="0">
                <a:latin typeface="Calibri" panose="020F0502020204030204"/>
                <a:cs typeface="Calibri" panose="020F0502020204030204"/>
              </a:rPr>
              <a:t>of</a:t>
            </a:r>
            <a:r>
              <a:rPr sz="2000" spc="-20" dirty="0">
                <a:latin typeface="Calibri" panose="020F0502020204030204"/>
                <a:cs typeface="Calibri" panose="020F0502020204030204"/>
              </a:rPr>
              <a:t> control </a:t>
            </a:r>
            <a:r>
              <a:rPr sz="2000" spc="-5" dirty="0">
                <a:latin typeface="Calibri" panose="020F0502020204030204"/>
                <a:cs typeface="Calibri" panose="020F0502020204030204"/>
              </a:rPr>
              <a:t>and</a:t>
            </a:r>
            <a:r>
              <a:rPr sz="2000" spc="-30" dirty="0">
                <a:latin typeface="Calibri" panose="020F0502020204030204"/>
                <a:cs typeface="Calibri" panose="020F0502020204030204"/>
              </a:rPr>
              <a:t> </a:t>
            </a:r>
            <a:r>
              <a:rPr sz="2000" spc="-5" dirty="0">
                <a:latin typeface="Calibri" panose="020F0502020204030204"/>
                <a:cs typeface="Calibri" panose="020F0502020204030204"/>
              </a:rPr>
              <a:t>in</a:t>
            </a:r>
            <a:r>
              <a:rPr sz="2000" spc="-10" dirty="0">
                <a:latin typeface="Calibri" panose="020F0502020204030204"/>
                <a:cs typeface="Calibri" panose="020F0502020204030204"/>
              </a:rPr>
              <a:t> </a:t>
            </a:r>
            <a:r>
              <a:rPr sz="2000" spc="-20" dirty="0">
                <a:latin typeface="Calibri" panose="020F0502020204030204"/>
                <a:cs typeface="Calibri" panose="020F0502020204030204"/>
              </a:rPr>
              <a:t>greater</a:t>
            </a:r>
            <a:r>
              <a:rPr sz="2000" spc="-15" dirty="0">
                <a:latin typeface="Calibri" panose="020F0502020204030204"/>
                <a:cs typeface="Calibri" panose="020F0502020204030204"/>
              </a:rPr>
              <a:t> </a:t>
            </a:r>
            <a:r>
              <a:rPr sz="2000" spc="-5" dirty="0">
                <a:latin typeface="Calibri" panose="020F0502020204030204"/>
                <a:cs typeface="Calibri" panose="020F0502020204030204"/>
              </a:rPr>
              <a:t>pain than</a:t>
            </a:r>
            <a:r>
              <a:rPr sz="2000" spc="-15" dirty="0">
                <a:latin typeface="Calibri" panose="020F0502020204030204"/>
                <a:cs typeface="Calibri" panose="020F0502020204030204"/>
              </a:rPr>
              <a:t> </a:t>
            </a:r>
            <a:r>
              <a:rPr sz="2000" spc="-55" dirty="0">
                <a:latin typeface="Calibri" panose="020F0502020204030204"/>
                <a:cs typeface="Calibri" panose="020F0502020204030204"/>
              </a:rPr>
              <a:t>ever.</a:t>
            </a:r>
            <a:endParaRPr sz="2000">
              <a:latin typeface="Calibri" panose="020F0502020204030204"/>
              <a:cs typeface="Calibri" panose="020F0502020204030204"/>
            </a:endParaRPr>
          </a:p>
          <a:p>
            <a:pPr marL="355600" marR="5080" indent="-342900" algn="just">
              <a:lnSpc>
                <a:spcPct val="100000"/>
              </a:lnSpc>
              <a:spcBef>
                <a:spcPts val="535"/>
              </a:spcBef>
              <a:buFont typeface="Calibri" panose="020F0502020204030204"/>
              <a:buChar char="•"/>
              <a:tabLst>
                <a:tab pos="355600" algn="l"/>
              </a:tabLst>
            </a:pPr>
            <a:r>
              <a:rPr sz="2000" b="1" u="heavy" spc="10" dirty="0">
                <a:uFill>
                  <a:solidFill>
                    <a:srgbClr val="000000"/>
                  </a:solidFill>
                </a:uFill>
                <a:latin typeface="Calibri" panose="020F0502020204030204"/>
                <a:cs typeface="Calibri" panose="020F0502020204030204"/>
              </a:rPr>
              <a:t>Substance </a:t>
            </a:r>
            <a:r>
              <a:rPr sz="2000" b="1" u="heavy" spc="15" dirty="0">
                <a:uFill>
                  <a:solidFill>
                    <a:srgbClr val="000000"/>
                  </a:solidFill>
                </a:uFill>
                <a:latin typeface="Calibri" panose="020F0502020204030204"/>
                <a:cs typeface="Calibri" panose="020F0502020204030204"/>
              </a:rPr>
              <a:t>use</a:t>
            </a:r>
            <a:r>
              <a:rPr sz="2000" b="1" spc="15" dirty="0">
                <a:latin typeface="Calibri" panose="020F0502020204030204"/>
                <a:cs typeface="Calibri" panose="020F0502020204030204"/>
              </a:rPr>
              <a:t> </a:t>
            </a:r>
            <a:r>
              <a:rPr sz="2800" spc="-5" dirty="0">
                <a:latin typeface="Calibri" panose="020F0502020204030204"/>
                <a:cs typeface="Calibri" panose="020F0502020204030204"/>
              </a:rPr>
              <a:t>- </a:t>
            </a:r>
            <a:r>
              <a:rPr sz="2000" spc="10" dirty="0">
                <a:latin typeface="Calibri" panose="020F0502020204030204"/>
                <a:cs typeface="Calibri" panose="020F0502020204030204"/>
              </a:rPr>
              <a:t>Substance use </a:t>
            </a:r>
            <a:r>
              <a:rPr sz="2000" spc="5" dirty="0">
                <a:latin typeface="Calibri" panose="020F0502020204030204"/>
                <a:cs typeface="Calibri" panose="020F0502020204030204"/>
              </a:rPr>
              <a:t>is </a:t>
            </a:r>
            <a:r>
              <a:rPr sz="2000" spc="15" dirty="0">
                <a:latin typeface="Calibri" panose="020F0502020204030204"/>
                <a:cs typeface="Calibri" panose="020F0502020204030204"/>
              </a:rPr>
              <a:t>the use </a:t>
            </a:r>
            <a:r>
              <a:rPr sz="2000" spc="5" dirty="0">
                <a:latin typeface="Calibri" panose="020F0502020204030204"/>
                <a:cs typeface="Calibri" panose="020F0502020204030204"/>
              </a:rPr>
              <a:t>of </a:t>
            </a:r>
            <a:r>
              <a:rPr sz="2000" spc="10" dirty="0">
                <a:latin typeface="Calibri" panose="020F0502020204030204"/>
                <a:cs typeface="Calibri" panose="020F0502020204030204"/>
              </a:rPr>
              <a:t>alcohol and other drugs </a:t>
            </a:r>
            <a:r>
              <a:rPr sz="2000" spc="-5" dirty="0">
                <a:latin typeface="Calibri" panose="020F0502020204030204"/>
                <a:cs typeface="Calibri" panose="020F0502020204030204"/>
              </a:rPr>
              <a:t>to </a:t>
            </a:r>
            <a:r>
              <a:rPr sz="2000" dirty="0">
                <a:latin typeface="Calibri" panose="020F0502020204030204"/>
                <a:cs typeface="Calibri" panose="020F0502020204030204"/>
              </a:rPr>
              <a:t>make a </a:t>
            </a:r>
            <a:r>
              <a:rPr sz="2000" spc="10" dirty="0">
                <a:latin typeface="Calibri" panose="020F0502020204030204"/>
                <a:cs typeface="Calibri" panose="020F0502020204030204"/>
              </a:rPr>
              <a:t>person </a:t>
            </a:r>
            <a:r>
              <a:rPr sz="2000" spc="15" dirty="0">
                <a:latin typeface="Calibri" panose="020F0502020204030204"/>
                <a:cs typeface="Calibri" panose="020F0502020204030204"/>
              </a:rPr>
              <a:t> </a:t>
            </a:r>
            <a:r>
              <a:rPr sz="2000" spc="20" dirty="0">
                <a:latin typeface="Calibri" panose="020F0502020204030204"/>
                <a:cs typeface="Calibri" panose="020F0502020204030204"/>
              </a:rPr>
              <a:t>feel </a:t>
            </a:r>
            <a:r>
              <a:rPr sz="2000" spc="35" dirty="0">
                <a:latin typeface="Calibri" panose="020F0502020204030204"/>
                <a:cs typeface="Calibri" panose="020F0502020204030204"/>
              </a:rPr>
              <a:t>better </a:t>
            </a:r>
            <a:r>
              <a:rPr sz="2000" spc="25" dirty="0">
                <a:latin typeface="Calibri" panose="020F0502020204030204"/>
                <a:cs typeface="Calibri" panose="020F0502020204030204"/>
              </a:rPr>
              <a:t>or </a:t>
            </a:r>
            <a:r>
              <a:rPr sz="2000" spc="40" dirty="0">
                <a:latin typeface="Calibri" panose="020F0502020204030204"/>
                <a:cs typeface="Calibri" panose="020F0502020204030204"/>
              </a:rPr>
              <a:t>numb about painful </a:t>
            </a:r>
            <a:r>
              <a:rPr sz="2000" spc="50" dirty="0">
                <a:latin typeface="Calibri" panose="020F0502020204030204"/>
                <a:cs typeface="Calibri" panose="020F0502020204030204"/>
              </a:rPr>
              <a:t>situations. </a:t>
            </a:r>
            <a:r>
              <a:rPr sz="2000" spc="40" dirty="0">
                <a:latin typeface="Calibri" panose="020F0502020204030204"/>
                <a:cs typeface="Calibri" panose="020F0502020204030204"/>
              </a:rPr>
              <a:t>Alcohol </a:t>
            </a:r>
            <a:r>
              <a:rPr sz="2000" spc="35" dirty="0">
                <a:latin typeface="Calibri" panose="020F0502020204030204"/>
                <a:cs typeface="Calibri" panose="020F0502020204030204"/>
              </a:rPr>
              <a:t>and drug use </a:t>
            </a:r>
            <a:r>
              <a:rPr sz="2000" spc="30" dirty="0">
                <a:latin typeface="Calibri" panose="020F0502020204030204"/>
                <a:cs typeface="Calibri" panose="020F0502020204030204"/>
              </a:rPr>
              <a:t>can </a:t>
            </a:r>
            <a:r>
              <a:rPr sz="2000" spc="45" dirty="0">
                <a:latin typeface="Calibri" panose="020F0502020204030204"/>
                <a:cs typeface="Calibri" panose="020F0502020204030204"/>
              </a:rPr>
              <a:t>damage </a:t>
            </a:r>
            <a:r>
              <a:rPr sz="2000" spc="35" dirty="0">
                <a:latin typeface="Calibri" panose="020F0502020204030204"/>
                <a:cs typeface="Calibri" panose="020F0502020204030204"/>
              </a:rPr>
              <a:t>the </a:t>
            </a:r>
            <a:r>
              <a:rPr sz="2000" spc="40" dirty="0">
                <a:latin typeface="Calibri" panose="020F0502020204030204"/>
                <a:cs typeface="Calibri" panose="020F0502020204030204"/>
              </a:rPr>
              <a:t> </a:t>
            </a:r>
            <a:r>
              <a:rPr sz="2000" spc="25" dirty="0">
                <a:latin typeface="Calibri" panose="020F0502020204030204"/>
                <a:cs typeface="Calibri" panose="020F0502020204030204"/>
              </a:rPr>
              <a:t>brain, </a:t>
            </a:r>
            <a:r>
              <a:rPr sz="2000" spc="35" dirty="0">
                <a:latin typeface="Calibri" panose="020F0502020204030204"/>
                <a:cs typeface="Calibri" panose="020F0502020204030204"/>
              </a:rPr>
              <a:t>making </a:t>
            </a:r>
            <a:r>
              <a:rPr sz="2000" spc="20" dirty="0">
                <a:latin typeface="Calibri" panose="020F0502020204030204"/>
                <a:cs typeface="Calibri" panose="020F0502020204030204"/>
              </a:rPr>
              <a:t>it </a:t>
            </a:r>
            <a:r>
              <a:rPr sz="2000" spc="30" dirty="0">
                <a:latin typeface="Calibri" panose="020F0502020204030204"/>
                <a:cs typeface="Calibri" panose="020F0502020204030204"/>
              </a:rPr>
              <a:t>need </a:t>
            </a:r>
            <a:r>
              <a:rPr sz="2000" spc="35" dirty="0">
                <a:latin typeface="Calibri" panose="020F0502020204030204"/>
                <a:cs typeface="Calibri" panose="020F0502020204030204"/>
              </a:rPr>
              <a:t>higher </a:t>
            </a:r>
            <a:r>
              <a:rPr sz="2000" spc="30" dirty="0">
                <a:latin typeface="Calibri" panose="020F0502020204030204"/>
                <a:cs typeface="Calibri" panose="020F0502020204030204"/>
              </a:rPr>
              <a:t>amounts </a:t>
            </a:r>
            <a:r>
              <a:rPr sz="2000" spc="20" dirty="0">
                <a:latin typeface="Calibri" panose="020F0502020204030204"/>
                <a:cs typeface="Calibri" panose="020F0502020204030204"/>
              </a:rPr>
              <a:t>of </a:t>
            </a:r>
            <a:r>
              <a:rPr sz="2000" spc="35" dirty="0">
                <a:latin typeface="Calibri" panose="020F0502020204030204"/>
                <a:cs typeface="Calibri" panose="020F0502020204030204"/>
              </a:rPr>
              <a:t>substances </a:t>
            </a:r>
            <a:r>
              <a:rPr sz="2000" spc="10" dirty="0">
                <a:latin typeface="Calibri" panose="020F0502020204030204"/>
                <a:cs typeface="Calibri" panose="020F0502020204030204"/>
              </a:rPr>
              <a:t>to </a:t>
            </a:r>
            <a:r>
              <a:rPr sz="2000" spc="15" dirty="0">
                <a:latin typeface="Calibri" panose="020F0502020204030204"/>
                <a:cs typeface="Calibri" panose="020F0502020204030204"/>
              </a:rPr>
              <a:t>get </a:t>
            </a:r>
            <a:r>
              <a:rPr sz="2000" spc="30" dirty="0">
                <a:latin typeface="Calibri" panose="020F0502020204030204"/>
                <a:cs typeface="Calibri" panose="020F0502020204030204"/>
              </a:rPr>
              <a:t>the same </a:t>
            </a:r>
            <a:r>
              <a:rPr sz="2000" spc="25" dirty="0">
                <a:latin typeface="Calibri" panose="020F0502020204030204"/>
                <a:cs typeface="Calibri" panose="020F0502020204030204"/>
              </a:rPr>
              <a:t>effect. </a:t>
            </a:r>
            <a:r>
              <a:rPr sz="2000" spc="35" dirty="0">
                <a:latin typeface="Calibri" panose="020F0502020204030204"/>
                <a:cs typeface="Calibri" panose="020F0502020204030204"/>
              </a:rPr>
              <a:t>This </a:t>
            </a:r>
            <a:r>
              <a:rPr sz="2000" spc="25" dirty="0">
                <a:latin typeface="Calibri" panose="020F0502020204030204"/>
                <a:cs typeface="Calibri" panose="020F0502020204030204"/>
              </a:rPr>
              <a:t>can </a:t>
            </a:r>
            <a:r>
              <a:rPr sz="2000" spc="30" dirty="0">
                <a:latin typeface="Calibri" panose="020F0502020204030204"/>
                <a:cs typeface="Calibri" panose="020F0502020204030204"/>
              </a:rPr>
              <a:t> </a:t>
            </a:r>
            <a:r>
              <a:rPr sz="2000" spc="25" dirty="0">
                <a:latin typeface="Calibri" panose="020F0502020204030204"/>
                <a:cs typeface="Calibri" panose="020F0502020204030204"/>
              </a:rPr>
              <a:t>make </a:t>
            </a:r>
            <a:r>
              <a:rPr sz="2000" spc="45" dirty="0">
                <a:latin typeface="Calibri" panose="020F0502020204030204"/>
                <a:cs typeface="Calibri" panose="020F0502020204030204"/>
              </a:rPr>
              <a:t>difficult </a:t>
            </a:r>
            <a:r>
              <a:rPr sz="2000" spc="40" dirty="0">
                <a:latin typeface="Calibri" panose="020F0502020204030204"/>
                <a:cs typeface="Calibri" panose="020F0502020204030204"/>
              </a:rPr>
              <a:t>feelings </a:t>
            </a:r>
            <a:r>
              <a:rPr sz="2000" spc="35" dirty="0">
                <a:latin typeface="Calibri" panose="020F0502020204030204"/>
                <a:cs typeface="Calibri" panose="020F0502020204030204"/>
              </a:rPr>
              <a:t>even worse </a:t>
            </a:r>
            <a:r>
              <a:rPr sz="2000" spc="40" dirty="0">
                <a:latin typeface="Calibri" panose="020F0502020204030204"/>
                <a:cs typeface="Calibri" panose="020F0502020204030204"/>
              </a:rPr>
              <a:t>and </a:t>
            </a:r>
            <a:r>
              <a:rPr sz="2000" spc="25" dirty="0">
                <a:latin typeface="Calibri" panose="020F0502020204030204"/>
                <a:cs typeface="Calibri" panose="020F0502020204030204"/>
              </a:rPr>
              <a:t>in </a:t>
            </a:r>
            <a:r>
              <a:rPr sz="2000" spc="40" dirty="0">
                <a:latin typeface="Calibri" panose="020F0502020204030204"/>
                <a:cs typeface="Calibri" panose="020F0502020204030204"/>
              </a:rPr>
              <a:t>some </a:t>
            </a:r>
            <a:r>
              <a:rPr sz="2000" spc="45" dirty="0">
                <a:latin typeface="Calibri" panose="020F0502020204030204"/>
                <a:cs typeface="Calibri" panose="020F0502020204030204"/>
              </a:rPr>
              <a:t>cases, </a:t>
            </a:r>
            <a:r>
              <a:rPr sz="2000" spc="50" dirty="0">
                <a:latin typeface="Calibri" panose="020F0502020204030204"/>
                <a:cs typeface="Calibri" panose="020F0502020204030204"/>
              </a:rPr>
              <a:t>leads </a:t>
            </a:r>
            <a:r>
              <a:rPr sz="2000" spc="20" dirty="0">
                <a:latin typeface="Calibri" panose="020F0502020204030204"/>
                <a:cs typeface="Calibri" panose="020F0502020204030204"/>
              </a:rPr>
              <a:t>to </a:t>
            </a:r>
            <a:r>
              <a:rPr sz="2000" spc="50" dirty="0">
                <a:latin typeface="Calibri" panose="020F0502020204030204"/>
                <a:cs typeface="Calibri" panose="020F0502020204030204"/>
              </a:rPr>
              <a:t>suicidal thoughts </a:t>
            </a:r>
            <a:r>
              <a:rPr sz="2000" spc="30" dirty="0">
                <a:latin typeface="Calibri" panose="020F0502020204030204"/>
                <a:cs typeface="Calibri" panose="020F0502020204030204"/>
              </a:rPr>
              <a:t>or </a:t>
            </a:r>
            <a:r>
              <a:rPr sz="2000" spc="35" dirty="0">
                <a:latin typeface="Calibri" panose="020F0502020204030204"/>
                <a:cs typeface="Calibri" panose="020F0502020204030204"/>
              </a:rPr>
              <a:t> </a:t>
            </a:r>
            <a:r>
              <a:rPr sz="2000" spc="-5" dirty="0">
                <a:latin typeface="Calibri" panose="020F0502020204030204"/>
                <a:cs typeface="Calibri" panose="020F0502020204030204"/>
              </a:rPr>
              <a:t>addiction.</a:t>
            </a:r>
            <a:endParaRPr sz="2000">
              <a:latin typeface="Calibri" panose="020F0502020204030204"/>
              <a:cs typeface="Calibri" panose="020F0502020204030204"/>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6507480"/>
            <a:ext cx="9906000" cy="350520"/>
            <a:chOff x="0" y="6507480"/>
            <a:chExt cx="9906000" cy="350520"/>
          </a:xfrm>
        </p:grpSpPr>
        <p:sp>
          <p:nvSpPr>
            <p:cNvPr id="3" name="object 3"/>
            <p:cNvSpPr/>
            <p:nvPr/>
          </p:nvSpPr>
          <p:spPr>
            <a:xfrm>
              <a:off x="0" y="6513512"/>
              <a:ext cx="9906000" cy="344805"/>
            </a:xfrm>
            <a:custGeom>
              <a:avLst/>
              <a:gdLst/>
              <a:ahLst/>
              <a:cxnLst/>
              <a:rect l="l" t="t" r="r" b="b"/>
              <a:pathLst>
                <a:path w="9906000" h="344804">
                  <a:moveTo>
                    <a:pt x="9906000" y="344487"/>
                  </a:moveTo>
                  <a:lnTo>
                    <a:pt x="0" y="344487"/>
                  </a:lnTo>
                  <a:lnTo>
                    <a:pt x="0" y="0"/>
                  </a:lnTo>
                  <a:lnTo>
                    <a:pt x="9906000" y="0"/>
                  </a:lnTo>
                  <a:lnTo>
                    <a:pt x="9906000" y="344487"/>
                  </a:lnTo>
                  <a:close/>
                </a:path>
              </a:pathLst>
            </a:custGeom>
            <a:solidFill>
              <a:srgbClr val="000099"/>
            </a:solidFill>
          </p:spPr>
          <p:txBody>
            <a:bodyPr wrap="square" lIns="0" tIns="0" rIns="0" bIns="0" rtlCol="0"/>
            <a:lstStyle/>
            <a:p/>
          </p:txBody>
        </p:sp>
        <p:sp>
          <p:nvSpPr>
            <p:cNvPr id="4" name="object 4"/>
            <p:cNvSpPr/>
            <p:nvPr/>
          </p:nvSpPr>
          <p:spPr>
            <a:xfrm>
              <a:off x="0" y="6507480"/>
              <a:ext cx="9906000" cy="350520"/>
            </a:xfrm>
            <a:custGeom>
              <a:avLst/>
              <a:gdLst/>
              <a:ahLst/>
              <a:cxnLst/>
              <a:rect l="l" t="t" r="r" b="b"/>
              <a:pathLst>
                <a:path w="9906000" h="350520">
                  <a:moveTo>
                    <a:pt x="9906000" y="0"/>
                  </a:moveTo>
                  <a:lnTo>
                    <a:pt x="9899650" y="0"/>
                  </a:lnTo>
                  <a:lnTo>
                    <a:pt x="9899650" y="12382"/>
                  </a:lnTo>
                  <a:lnTo>
                    <a:pt x="9899650" y="344170"/>
                  </a:lnTo>
                  <a:lnTo>
                    <a:pt x="6350" y="344170"/>
                  </a:lnTo>
                  <a:lnTo>
                    <a:pt x="6350" y="12382"/>
                  </a:lnTo>
                  <a:lnTo>
                    <a:pt x="9899650" y="12382"/>
                  </a:lnTo>
                  <a:lnTo>
                    <a:pt x="9899650" y="0"/>
                  </a:lnTo>
                  <a:lnTo>
                    <a:pt x="6032" y="0"/>
                  </a:lnTo>
                  <a:lnTo>
                    <a:pt x="6032" y="6350"/>
                  </a:lnTo>
                  <a:lnTo>
                    <a:pt x="2857" y="9525"/>
                  </a:lnTo>
                  <a:lnTo>
                    <a:pt x="2857" y="6350"/>
                  </a:lnTo>
                  <a:lnTo>
                    <a:pt x="6032" y="6350"/>
                  </a:lnTo>
                  <a:lnTo>
                    <a:pt x="6032" y="0"/>
                  </a:lnTo>
                  <a:lnTo>
                    <a:pt x="0" y="0"/>
                  </a:lnTo>
                  <a:lnTo>
                    <a:pt x="0" y="6350"/>
                  </a:lnTo>
                  <a:lnTo>
                    <a:pt x="0" y="12382"/>
                  </a:lnTo>
                  <a:lnTo>
                    <a:pt x="0" y="12700"/>
                  </a:lnTo>
                  <a:lnTo>
                    <a:pt x="0" y="344170"/>
                  </a:lnTo>
                  <a:lnTo>
                    <a:pt x="0" y="350520"/>
                  </a:lnTo>
                  <a:lnTo>
                    <a:pt x="6350" y="350520"/>
                  </a:lnTo>
                  <a:lnTo>
                    <a:pt x="9899650" y="350520"/>
                  </a:lnTo>
                  <a:lnTo>
                    <a:pt x="9906000" y="350520"/>
                  </a:lnTo>
                  <a:lnTo>
                    <a:pt x="9906000" y="344170"/>
                  </a:lnTo>
                  <a:lnTo>
                    <a:pt x="9906000" y="12382"/>
                  </a:lnTo>
                  <a:lnTo>
                    <a:pt x="9906000" y="6350"/>
                  </a:lnTo>
                  <a:lnTo>
                    <a:pt x="9906000" y="6032"/>
                  </a:lnTo>
                  <a:lnTo>
                    <a:pt x="9906000" y="0"/>
                  </a:lnTo>
                  <a:close/>
                </a:path>
              </a:pathLst>
            </a:custGeom>
            <a:solidFill>
              <a:srgbClr val="000000"/>
            </a:solidFill>
          </p:spPr>
          <p:txBody>
            <a:bodyPr wrap="square" lIns="0" tIns="0" rIns="0" bIns="0" rtlCol="0"/>
            <a:lstStyle/>
            <a:p/>
          </p:txBody>
        </p:sp>
      </p:grpSp>
      <p:grpSp>
        <p:nvGrpSpPr>
          <p:cNvPr id="5" name="object 5"/>
          <p:cNvGrpSpPr/>
          <p:nvPr/>
        </p:nvGrpSpPr>
        <p:grpSpPr>
          <a:xfrm>
            <a:off x="0" y="0"/>
            <a:ext cx="9906000" cy="838200"/>
            <a:chOff x="0" y="0"/>
            <a:chExt cx="9906000" cy="838200"/>
          </a:xfrm>
        </p:grpSpPr>
        <p:pic>
          <p:nvPicPr>
            <p:cNvPr id="6" name="object 6"/>
            <p:cNvPicPr/>
            <p:nvPr/>
          </p:nvPicPr>
          <p:blipFill>
            <a:blip r:embed="rId1" cstate="print"/>
            <a:stretch>
              <a:fillRect/>
            </a:stretch>
          </p:blipFill>
          <p:spPr>
            <a:xfrm>
              <a:off x="0" y="0"/>
              <a:ext cx="1588008" cy="644651"/>
            </a:xfrm>
            <a:prstGeom prst="rect">
              <a:avLst/>
            </a:prstGeom>
          </p:spPr>
        </p:pic>
        <p:sp>
          <p:nvSpPr>
            <p:cNvPr id="7" name="object 7"/>
            <p:cNvSpPr/>
            <p:nvPr/>
          </p:nvSpPr>
          <p:spPr>
            <a:xfrm>
              <a:off x="0" y="0"/>
              <a:ext cx="9906000" cy="838200"/>
            </a:xfrm>
            <a:custGeom>
              <a:avLst/>
              <a:gdLst/>
              <a:ahLst/>
              <a:cxnLst/>
              <a:rect l="l" t="t" r="r" b="b"/>
              <a:pathLst>
                <a:path w="9906000" h="838200">
                  <a:moveTo>
                    <a:pt x="9906000" y="0"/>
                  </a:moveTo>
                  <a:lnTo>
                    <a:pt x="1620837" y="0"/>
                  </a:lnTo>
                  <a:lnTo>
                    <a:pt x="1620837" y="693420"/>
                  </a:lnTo>
                  <a:lnTo>
                    <a:pt x="0" y="693420"/>
                  </a:lnTo>
                  <a:lnTo>
                    <a:pt x="0" y="838200"/>
                  </a:lnTo>
                  <a:lnTo>
                    <a:pt x="9906000" y="838200"/>
                  </a:lnTo>
                  <a:lnTo>
                    <a:pt x="9906000" y="693420"/>
                  </a:lnTo>
                  <a:lnTo>
                    <a:pt x="9906000" y="0"/>
                  </a:lnTo>
                  <a:close/>
                </a:path>
              </a:pathLst>
            </a:custGeom>
            <a:solidFill>
              <a:srgbClr val="000099"/>
            </a:solidFill>
          </p:spPr>
          <p:txBody>
            <a:bodyPr wrap="square" lIns="0" tIns="0" rIns="0" bIns="0" rtlCol="0"/>
            <a:lstStyle/>
            <a:p/>
          </p:txBody>
        </p:sp>
      </p:grpSp>
      <p:sp>
        <p:nvSpPr>
          <p:cNvPr id="8" name="object 8"/>
          <p:cNvSpPr txBox="1">
            <a:spLocks noGrp="1"/>
          </p:cNvSpPr>
          <p:nvPr>
            <p:ph type="title"/>
          </p:nvPr>
        </p:nvSpPr>
        <p:spPr>
          <a:xfrm>
            <a:off x="2508250" y="135128"/>
            <a:ext cx="6207760" cy="697230"/>
          </a:xfrm>
          <a:prstGeom prst="rect">
            <a:avLst/>
          </a:prstGeom>
        </p:spPr>
        <p:txBody>
          <a:bodyPr vert="horz" wrap="square" lIns="0" tIns="13335" rIns="0" bIns="0" rtlCol="0">
            <a:spAutoFit/>
          </a:bodyPr>
          <a:lstStyle/>
          <a:p>
            <a:pPr marL="12700">
              <a:lnSpc>
                <a:spcPct val="100000"/>
              </a:lnSpc>
              <a:spcBef>
                <a:spcPts val="105"/>
              </a:spcBef>
            </a:pPr>
            <a:r>
              <a:rPr spc="-5" dirty="0"/>
              <a:t>Role</a:t>
            </a:r>
            <a:r>
              <a:rPr spc="-90" dirty="0"/>
              <a:t> </a:t>
            </a:r>
            <a:r>
              <a:rPr spc="-5" dirty="0"/>
              <a:t>of</a:t>
            </a:r>
            <a:r>
              <a:rPr spc="-65" dirty="0"/>
              <a:t> </a:t>
            </a:r>
            <a:r>
              <a:rPr spc="-55" dirty="0"/>
              <a:t>different</a:t>
            </a:r>
            <a:r>
              <a:rPr spc="-125" dirty="0"/>
              <a:t> </a:t>
            </a:r>
            <a:r>
              <a:rPr spc="-55" dirty="0"/>
              <a:t>institutions</a:t>
            </a:r>
            <a:endParaRPr spc="-55" dirty="0"/>
          </a:p>
        </p:txBody>
      </p:sp>
      <p:sp>
        <p:nvSpPr>
          <p:cNvPr id="9" name="object 9"/>
          <p:cNvSpPr/>
          <p:nvPr/>
        </p:nvSpPr>
        <p:spPr>
          <a:xfrm>
            <a:off x="6350" y="762762"/>
            <a:ext cx="9899650" cy="43180"/>
          </a:xfrm>
          <a:custGeom>
            <a:avLst/>
            <a:gdLst/>
            <a:ahLst/>
            <a:cxnLst/>
            <a:rect l="l" t="t" r="r" b="b"/>
            <a:pathLst>
              <a:path w="9899650" h="43179">
                <a:moveTo>
                  <a:pt x="0" y="0"/>
                </a:moveTo>
                <a:lnTo>
                  <a:pt x="9899650" y="0"/>
                </a:lnTo>
                <a:lnTo>
                  <a:pt x="9899650" y="42671"/>
                </a:lnTo>
                <a:lnTo>
                  <a:pt x="0" y="42671"/>
                </a:lnTo>
                <a:lnTo>
                  <a:pt x="0" y="0"/>
                </a:lnTo>
                <a:close/>
              </a:path>
            </a:pathLst>
          </a:custGeom>
          <a:solidFill>
            <a:srgbClr val="FFFF00"/>
          </a:solidFill>
        </p:spPr>
        <p:txBody>
          <a:bodyPr wrap="square" lIns="0" tIns="0" rIns="0" bIns="0" rtlCol="0"/>
          <a:lstStyle/>
          <a:p/>
        </p:txBody>
      </p:sp>
      <p:sp>
        <p:nvSpPr>
          <p:cNvPr id="10" name="object 10"/>
          <p:cNvSpPr txBox="1"/>
          <p:nvPr/>
        </p:nvSpPr>
        <p:spPr>
          <a:xfrm>
            <a:off x="470535" y="1182370"/>
            <a:ext cx="9055100" cy="4277360"/>
          </a:xfrm>
          <a:prstGeom prst="rect">
            <a:avLst/>
          </a:prstGeom>
        </p:spPr>
        <p:txBody>
          <a:bodyPr vert="horz" wrap="square" lIns="0" tIns="12065" rIns="0" bIns="0" rtlCol="0">
            <a:noAutofit/>
          </a:bodyPr>
          <a:lstStyle/>
          <a:p>
            <a:pPr marL="469900" marR="5080" indent="-457200" algn="l">
              <a:lnSpc>
                <a:spcPct val="100000"/>
              </a:lnSpc>
              <a:spcBef>
                <a:spcPts val="95"/>
              </a:spcBef>
              <a:buFont typeface="Arial MT"/>
              <a:buChar char="•"/>
              <a:tabLst>
                <a:tab pos="469900" algn="l"/>
              </a:tabLst>
            </a:pPr>
            <a:r>
              <a:rPr sz="2400" spc="80" dirty="0">
                <a:latin typeface="Times New Roman" panose="02020603050405020304" charset="0"/>
                <a:cs typeface="Times New Roman" panose="02020603050405020304" charset="0"/>
              </a:rPr>
              <a:t>Personality </a:t>
            </a:r>
            <a:r>
              <a:rPr sz="2400" spc="50" dirty="0">
                <a:latin typeface="Times New Roman" panose="02020603050405020304" charset="0"/>
                <a:cs typeface="Times New Roman" panose="02020603050405020304" charset="0"/>
              </a:rPr>
              <a:t>in </a:t>
            </a:r>
            <a:r>
              <a:rPr sz="2400" spc="85" dirty="0">
                <a:latin typeface="Times New Roman" panose="02020603050405020304" charset="0"/>
                <a:cs typeface="Times New Roman" panose="02020603050405020304" charset="0"/>
              </a:rPr>
              <a:t>simple </a:t>
            </a:r>
            <a:r>
              <a:rPr sz="2400" spc="65" dirty="0">
                <a:latin typeface="Times New Roman" panose="02020603050405020304" charset="0"/>
                <a:cs typeface="Times New Roman" panose="02020603050405020304" charset="0"/>
              </a:rPr>
              <a:t>words </a:t>
            </a:r>
            <a:r>
              <a:rPr sz="2400" spc="80" dirty="0">
                <a:latin typeface="Times New Roman" panose="02020603050405020304" charset="0"/>
                <a:cs typeface="Times New Roman" panose="02020603050405020304" charset="0"/>
              </a:rPr>
              <a:t>means </a:t>
            </a:r>
            <a:r>
              <a:rPr sz="2400" spc="85" dirty="0">
                <a:latin typeface="Times New Roman" panose="02020603050405020304" charset="0"/>
                <a:cs typeface="Times New Roman" panose="02020603050405020304" charset="0"/>
              </a:rPr>
              <a:t>distinctive personal </a:t>
            </a:r>
            <a:r>
              <a:rPr sz="2400" spc="90" dirty="0">
                <a:latin typeface="Times New Roman" panose="02020603050405020304" charset="0"/>
                <a:cs typeface="Times New Roman" panose="02020603050405020304" charset="0"/>
              </a:rPr>
              <a:t> </a:t>
            </a:r>
            <a:r>
              <a:rPr sz="2400" spc="175" dirty="0">
                <a:latin typeface="Times New Roman" panose="02020603050405020304" charset="0"/>
                <a:cs typeface="Times New Roman" panose="02020603050405020304" charset="0"/>
              </a:rPr>
              <a:t>qualities </a:t>
            </a:r>
            <a:r>
              <a:rPr sz="2400" spc="155" dirty="0">
                <a:latin typeface="Times New Roman" panose="02020603050405020304" charset="0"/>
                <a:cs typeface="Times New Roman" panose="02020603050405020304" charset="0"/>
              </a:rPr>
              <a:t>which </a:t>
            </a:r>
            <a:r>
              <a:rPr sz="2400" spc="145" dirty="0">
                <a:latin typeface="Times New Roman" panose="02020603050405020304" charset="0"/>
                <a:cs typeface="Times New Roman" panose="02020603050405020304" charset="0"/>
              </a:rPr>
              <a:t>help </a:t>
            </a:r>
            <a:r>
              <a:rPr sz="2400" spc="130" dirty="0">
                <a:latin typeface="Times New Roman" panose="02020603050405020304" charset="0"/>
                <a:cs typeface="Times New Roman" panose="02020603050405020304" charset="0"/>
              </a:rPr>
              <a:t>one </a:t>
            </a:r>
            <a:r>
              <a:rPr sz="2400" spc="80" dirty="0">
                <a:latin typeface="Times New Roman" panose="02020603050405020304" charset="0"/>
                <a:cs typeface="Times New Roman" panose="02020603050405020304" charset="0"/>
              </a:rPr>
              <a:t>to </a:t>
            </a:r>
            <a:r>
              <a:rPr sz="2400" spc="165" dirty="0">
                <a:latin typeface="Times New Roman" panose="02020603050405020304" charset="0"/>
                <a:cs typeface="Times New Roman" panose="02020603050405020304" charset="0"/>
              </a:rPr>
              <a:t>establish </a:t>
            </a:r>
            <a:r>
              <a:rPr sz="2400" spc="145" dirty="0">
                <a:latin typeface="Times New Roman" panose="02020603050405020304" charset="0"/>
                <a:cs typeface="Times New Roman" panose="02020603050405020304" charset="0"/>
              </a:rPr>
              <a:t>ones </a:t>
            </a:r>
            <a:r>
              <a:rPr sz="2400" spc="150" dirty="0">
                <a:latin typeface="Times New Roman" panose="02020603050405020304" charset="0"/>
                <a:cs typeface="Times New Roman" panose="02020603050405020304" charset="0"/>
              </a:rPr>
              <a:t>identity. </a:t>
            </a:r>
            <a:r>
              <a:rPr sz="2400" spc="155" dirty="0">
                <a:latin typeface="Times New Roman" panose="02020603050405020304" charset="0"/>
                <a:cs typeface="Times New Roman" panose="02020603050405020304" charset="0"/>
              </a:rPr>
              <a:t> </a:t>
            </a:r>
            <a:r>
              <a:rPr sz="2400" spc="50" dirty="0">
                <a:latin typeface="Times New Roman" panose="02020603050405020304" charset="0"/>
                <a:cs typeface="Times New Roman" panose="02020603050405020304" charset="0"/>
              </a:rPr>
              <a:t>Personality </a:t>
            </a:r>
            <a:r>
              <a:rPr sz="2400" spc="30" dirty="0">
                <a:latin typeface="Times New Roman" panose="02020603050405020304" charset="0"/>
                <a:cs typeface="Times New Roman" panose="02020603050405020304" charset="0"/>
              </a:rPr>
              <a:t>of </a:t>
            </a:r>
            <a:r>
              <a:rPr sz="2400" spc="-5" dirty="0">
                <a:latin typeface="Times New Roman" panose="02020603050405020304" charset="0"/>
                <a:cs typeface="Times New Roman" panose="02020603050405020304" charset="0"/>
              </a:rPr>
              <a:t>a </a:t>
            </a:r>
            <a:r>
              <a:rPr sz="2400" spc="55" dirty="0">
                <a:latin typeface="Times New Roman" panose="02020603050405020304" charset="0"/>
                <a:cs typeface="Times New Roman" panose="02020603050405020304" charset="0"/>
              </a:rPr>
              <a:t>child develops </a:t>
            </a:r>
            <a:r>
              <a:rPr sz="2400" spc="35" dirty="0">
                <a:latin typeface="Times New Roman" panose="02020603050405020304" charset="0"/>
                <a:cs typeface="Times New Roman" panose="02020603050405020304" charset="0"/>
              </a:rPr>
              <a:t>in </a:t>
            </a:r>
            <a:r>
              <a:rPr sz="2400" spc="-5" dirty="0">
                <a:latin typeface="Times New Roman" panose="02020603050405020304" charset="0"/>
                <a:cs typeface="Times New Roman" panose="02020603050405020304" charset="0"/>
              </a:rPr>
              <a:t>a </a:t>
            </a:r>
            <a:r>
              <a:rPr sz="2400" spc="45" dirty="0">
                <a:latin typeface="Times New Roman" panose="02020603050405020304" charset="0"/>
                <a:cs typeface="Times New Roman" panose="02020603050405020304" charset="0"/>
              </a:rPr>
              <a:t>very natural </a:t>
            </a:r>
            <a:r>
              <a:rPr sz="2400" spc="55" dirty="0">
                <a:latin typeface="Times New Roman" panose="02020603050405020304" charset="0"/>
                <a:cs typeface="Times New Roman" panose="02020603050405020304" charset="0"/>
              </a:rPr>
              <a:t>process, </a:t>
            </a:r>
            <a:r>
              <a:rPr sz="2400" spc="60" dirty="0">
                <a:latin typeface="Times New Roman" panose="02020603050405020304" charset="0"/>
                <a:cs typeface="Times New Roman" panose="02020603050405020304" charset="0"/>
              </a:rPr>
              <a:t> </a:t>
            </a:r>
            <a:r>
              <a:rPr sz="2400" spc="165" dirty="0">
                <a:latin typeface="Times New Roman" panose="02020603050405020304" charset="0"/>
                <a:cs typeface="Times New Roman" panose="02020603050405020304" charset="0"/>
              </a:rPr>
              <a:t>which </a:t>
            </a:r>
            <a:r>
              <a:rPr sz="2400" spc="180" dirty="0">
                <a:latin typeface="Times New Roman" panose="02020603050405020304" charset="0"/>
                <a:cs typeface="Times New Roman" panose="02020603050405020304" charset="0"/>
              </a:rPr>
              <a:t>certainly </a:t>
            </a:r>
            <a:r>
              <a:rPr sz="2400" spc="130" dirty="0">
                <a:latin typeface="Times New Roman" panose="02020603050405020304" charset="0"/>
                <a:cs typeface="Times New Roman" panose="02020603050405020304" charset="0"/>
              </a:rPr>
              <a:t>can </a:t>
            </a:r>
            <a:r>
              <a:rPr sz="2400" spc="100" dirty="0">
                <a:latin typeface="Times New Roman" panose="02020603050405020304" charset="0"/>
                <a:cs typeface="Times New Roman" panose="02020603050405020304" charset="0"/>
              </a:rPr>
              <a:t>be </a:t>
            </a:r>
            <a:r>
              <a:rPr sz="2400" spc="170" dirty="0">
                <a:latin typeface="Times New Roman" panose="02020603050405020304" charset="0"/>
                <a:cs typeface="Times New Roman" panose="02020603050405020304" charset="0"/>
              </a:rPr>
              <a:t>improved </a:t>
            </a:r>
            <a:r>
              <a:rPr sz="2400" spc="180" dirty="0">
                <a:latin typeface="Times New Roman" panose="02020603050405020304" charset="0"/>
                <a:cs typeface="Times New Roman" panose="02020603050405020304" charset="0"/>
              </a:rPr>
              <a:t>further </a:t>
            </a:r>
            <a:r>
              <a:rPr sz="2400" spc="95" dirty="0">
                <a:latin typeface="Times New Roman" panose="02020603050405020304" charset="0"/>
                <a:cs typeface="Times New Roman" panose="02020603050405020304" charset="0"/>
              </a:rPr>
              <a:t>by </a:t>
            </a:r>
            <a:r>
              <a:rPr sz="2400" spc="165" dirty="0">
                <a:latin typeface="Times New Roman" panose="02020603050405020304" charset="0"/>
                <a:cs typeface="Times New Roman" panose="02020603050405020304" charset="0"/>
              </a:rPr>
              <a:t>proper </a:t>
            </a:r>
            <a:r>
              <a:rPr sz="2400" spc="17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guidance</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of</a:t>
            </a:r>
            <a:r>
              <a:rPr sz="240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parents</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and</a:t>
            </a:r>
            <a:r>
              <a:rPr sz="240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teachers.</a:t>
            </a:r>
            <a:endParaRPr sz="2400" spc="-15" dirty="0">
              <a:latin typeface="Times New Roman" panose="02020603050405020304" charset="0"/>
              <a:cs typeface="Times New Roman" panose="02020603050405020304" charset="0"/>
            </a:endParaRPr>
          </a:p>
          <a:p>
            <a:pPr marL="469900" marR="5080" indent="-457200" algn="l">
              <a:lnSpc>
                <a:spcPct val="100000"/>
              </a:lnSpc>
              <a:spcBef>
                <a:spcPts val="95"/>
              </a:spcBef>
              <a:buFont typeface="Arial MT"/>
              <a:buChar char="•"/>
              <a:tabLst>
                <a:tab pos="469900" algn="l"/>
              </a:tabLst>
            </a:pPr>
            <a:endParaRPr sz="2400">
              <a:latin typeface="Times New Roman" panose="02020603050405020304" charset="0"/>
              <a:cs typeface="Times New Roman" panose="02020603050405020304" charset="0"/>
            </a:endParaRPr>
          </a:p>
          <a:p>
            <a:pPr marL="469900" marR="5080" indent="-457200" algn="l">
              <a:lnSpc>
                <a:spcPct val="100000"/>
              </a:lnSpc>
              <a:buFont typeface="Arial MT"/>
              <a:buChar char="•"/>
              <a:tabLst>
                <a:tab pos="469900" algn="l"/>
              </a:tabLst>
            </a:pPr>
            <a:r>
              <a:rPr sz="2400" spc="-5" dirty="0">
                <a:latin typeface="Times New Roman" panose="02020603050405020304" charset="0"/>
                <a:cs typeface="Times New Roman" panose="02020603050405020304" charset="0"/>
              </a:rPr>
              <a:t>It is the responsibility of the </a:t>
            </a:r>
            <a:r>
              <a:rPr sz="2400" spc="-15" dirty="0">
                <a:latin typeface="Times New Roman" panose="02020603050405020304" charset="0"/>
                <a:cs typeface="Times New Roman" panose="02020603050405020304" charset="0"/>
              </a:rPr>
              <a:t>parents </a:t>
            </a:r>
            <a:r>
              <a:rPr sz="2400" spc="-5" dirty="0">
                <a:latin typeface="Times New Roman" panose="02020603050405020304" charset="0"/>
                <a:cs typeface="Times New Roman" panose="02020603050405020304" charset="0"/>
              </a:rPr>
              <a:t>as </a:t>
            </a:r>
            <a:r>
              <a:rPr sz="2400" spc="-10" dirty="0">
                <a:latin typeface="Times New Roman" panose="02020603050405020304" charset="0"/>
                <a:cs typeface="Times New Roman" panose="02020603050405020304" charset="0"/>
              </a:rPr>
              <a:t>well </a:t>
            </a:r>
            <a:r>
              <a:rPr sz="2400" spc="-5" dirty="0">
                <a:latin typeface="Times New Roman" panose="02020603050405020304" charset="0"/>
                <a:cs typeface="Times New Roman" panose="02020603050405020304" charset="0"/>
              </a:rPr>
              <a:t>as the </a:t>
            </a:r>
            <a:r>
              <a:rPr sz="2400" spc="-15" dirty="0">
                <a:latin typeface="Times New Roman" panose="02020603050405020304" charset="0"/>
                <a:cs typeface="Times New Roman" panose="02020603050405020304" charset="0"/>
              </a:rPr>
              <a:t>teachers </a:t>
            </a:r>
            <a:r>
              <a:rPr sz="2400" spc="-620" dirty="0">
                <a:latin typeface="Times New Roman" panose="02020603050405020304" charset="0"/>
                <a:cs typeface="Times New Roman" panose="02020603050405020304" charset="0"/>
              </a:rPr>
              <a:t> </a:t>
            </a:r>
            <a:r>
              <a:rPr sz="2400" dirty="0">
                <a:latin typeface="Times New Roman" panose="02020603050405020304" charset="0"/>
                <a:cs typeface="Times New Roman" panose="02020603050405020304" charset="0"/>
              </a:rPr>
              <a:t>to </a:t>
            </a:r>
            <a:r>
              <a:rPr sz="2400" spc="20" dirty="0">
                <a:latin typeface="Times New Roman" panose="02020603050405020304" charset="0"/>
                <a:cs typeface="Times New Roman" panose="02020603050405020304" charset="0"/>
              </a:rPr>
              <a:t>see </a:t>
            </a:r>
            <a:r>
              <a:rPr sz="2400" dirty="0">
                <a:latin typeface="Times New Roman" panose="02020603050405020304" charset="0"/>
                <a:cs typeface="Times New Roman" panose="02020603050405020304" charset="0"/>
              </a:rPr>
              <a:t>to </a:t>
            </a:r>
            <a:r>
              <a:rPr sz="2400" spc="15" dirty="0">
                <a:latin typeface="Times New Roman" panose="02020603050405020304" charset="0"/>
                <a:cs typeface="Times New Roman" panose="02020603050405020304" charset="0"/>
              </a:rPr>
              <a:t>it </a:t>
            </a:r>
            <a:r>
              <a:rPr sz="2400" spc="20" dirty="0">
                <a:latin typeface="Times New Roman" panose="02020603050405020304" charset="0"/>
                <a:cs typeface="Times New Roman" panose="02020603050405020304" charset="0"/>
              </a:rPr>
              <a:t>that the </a:t>
            </a:r>
            <a:r>
              <a:rPr sz="2400" spc="30" dirty="0">
                <a:latin typeface="Times New Roman" panose="02020603050405020304" charset="0"/>
                <a:cs typeface="Times New Roman" panose="02020603050405020304" charset="0"/>
              </a:rPr>
              <a:t>child </a:t>
            </a:r>
            <a:r>
              <a:rPr sz="2400" spc="10" dirty="0">
                <a:latin typeface="Times New Roman" panose="02020603050405020304" charset="0"/>
                <a:cs typeface="Times New Roman" panose="02020603050405020304" charset="0"/>
              </a:rPr>
              <a:t>plays </a:t>
            </a:r>
            <a:r>
              <a:rPr sz="2400" spc="30" dirty="0">
                <a:latin typeface="Times New Roman" panose="02020603050405020304" charset="0"/>
                <a:cs typeface="Times New Roman" panose="02020603050405020304" charset="0"/>
              </a:rPr>
              <a:t>enough, </a:t>
            </a:r>
            <a:r>
              <a:rPr sz="2400" spc="20" dirty="0">
                <a:latin typeface="Times New Roman" panose="02020603050405020304" charset="0"/>
                <a:cs typeface="Times New Roman" panose="02020603050405020304" charset="0"/>
              </a:rPr>
              <a:t>reads </a:t>
            </a:r>
            <a:r>
              <a:rPr sz="2400" spc="30" dirty="0">
                <a:latin typeface="Times New Roman" panose="02020603050405020304" charset="0"/>
                <a:cs typeface="Times New Roman" panose="02020603050405020304" charset="0"/>
              </a:rPr>
              <a:t>enough </a:t>
            </a:r>
            <a:r>
              <a:rPr sz="2400" spc="20" dirty="0">
                <a:latin typeface="Times New Roman" panose="02020603050405020304" charset="0"/>
                <a:cs typeface="Times New Roman" panose="02020603050405020304" charset="0"/>
              </a:rPr>
              <a:t>and </a:t>
            </a:r>
            <a:r>
              <a:rPr sz="2400" spc="25" dirty="0">
                <a:latin typeface="Times New Roman" panose="02020603050405020304" charset="0"/>
                <a:cs typeface="Times New Roman" panose="02020603050405020304" charset="0"/>
              </a:rPr>
              <a:t> </a:t>
            </a:r>
            <a:r>
              <a:rPr sz="2400" spc="114" dirty="0">
                <a:latin typeface="Times New Roman" panose="02020603050405020304" charset="0"/>
                <a:cs typeface="Times New Roman" panose="02020603050405020304" charset="0"/>
              </a:rPr>
              <a:t>socializes enough. </a:t>
            </a:r>
            <a:r>
              <a:rPr sz="2400" spc="-55" dirty="0">
                <a:latin typeface="Times New Roman" panose="02020603050405020304" charset="0"/>
                <a:cs typeface="Times New Roman" panose="02020603050405020304" charset="0"/>
              </a:rPr>
              <a:t>To </a:t>
            </a:r>
            <a:r>
              <a:rPr sz="2400" spc="105" dirty="0">
                <a:latin typeface="Times New Roman" panose="02020603050405020304" charset="0"/>
                <a:cs typeface="Times New Roman" panose="02020603050405020304" charset="0"/>
              </a:rPr>
              <a:t>some extent, </a:t>
            </a:r>
            <a:r>
              <a:rPr sz="2400" spc="-5" dirty="0">
                <a:latin typeface="Times New Roman" panose="02020603050405020304" charset="0"/>
                <a:cs typeface="Times New Roman" panose="02020603050405020304" charset="0"/>
              </a:rPr>
              <a:t>a </a:t>
            </a:r>
            <a:r>
              <a:rPr sz="2400" spc="110" dirty="0">
                <a:latin typeface="Times New Roman" panose="02020603050405020304" charset="0"/>
                <a:cs typeface="Times New Roman" panose="02020603050405020304" charset="0"/>
              </a:rPr>
              <a:t>child </a:t>
            </a:r>
            <a:r>
              <a:rPr sz="2400" spc="120" dirty="0">
                <a:latin typeface="Times New Roman" panose="02020603050405020304" charset="0"/>
                <a:cs typeface="Times New Roman" panose="02020603050405020304" charset="0"/>
              </a:rPr>
              <a:t>inherits </a:t>
            </a:r>
            <a:r>
              <a:rPr sz="2400" spc="95" dirty="0">
                <a:latin typeface="Times New Roman" panose="02020603050405020304" charset="0"/>
                <a:cs typeface="Times New Roman" panose="02020603050405020304" charset="0"/>
              </a:rPr>
              <a:t>its </a:t>
            </a:r>
            <a:r>
              <a:rPr sz="2400" spc="100" dirty="0">
                <a:latin typeface="Times New Roman" panose="02020603050405020304" charset="0"/>
                <a:cs typeface="Times New Roman" panose="02020603050405020304" charset="0"/>
              </a:rPr>
              <a:t> </a:t>
            </a:r>
            <a:r>
              <a:rPr sz="2400" spc="114" dirty="0">
                <a:latin typeface="Times New Roman" panose="02020603050405020304" charset="0"/>
                <a:cs typeface="Times New Roman" panose="02020603050405020304" charset="0"/>
              </a:rPr>
              <a:t>responsibility </a:t>
            </a:r>
            <a:r>
              <a:rPr sz="2400" spc="80" dirty="0">
                <a:latin typeface="Times New Roman" panose="02020603050405020304" charset="0"/>
                <a:cs typeface="Times New Roman" panose="02020603050405020304" charset="0"/>
              </a:rPr>
              <a:t>from </a:t>
            </a:r>
            <a:r>
              <a:rPr sz="2400" spc="85" dirty="0">
                <a:latin typeface="Times New Roman" panose="02020603050405020304" charset="0"/>
                <a:cs typeface="Times New Roman" panose="02020603050405020304" charset="0"/>
              </a:rPr>
              <a:t>its </a:t>
            </a:r>
            <a:r>
              <a:rPr sz="2400" spc="100" dirty="0">
                <a:latin typeface="Times New Roman" panose="02020603050405020304" charset="0"/>
                <a:cs typeface="Times New Roman" panose="02020603050405020304" charset="0"/>
              </a:rPr>
              <a:t>parents. </a:t>
            </a:r>
            <a:r>
              <a:rPr sz="2400" spc="105" dirty="0">
                <a:latin typeface="Times New Roman" panose="02020603050405020304" charset="0"/>
                <a:cs typeface="Times New Roman" panose="02020603050405020304" charset="0"/>
              </a:rPr>
              <a:t>Coming </a:t>
            </a:r>
            <a:r>
              <a:rPr sz="2400" spc="45" dirty="0">
                <a:latin typeface="Times New Roman" panose="02020603050405020304" charset="0"/>
                <a:cs typeface="Times New Roman" panose="02020603050405020304" charset="0"/>
              </a:rPr>
              <a:t>to </a:t>
            </a:r>
            <a:r>
              <a:rPr sz="2400" spc="80" dirty="0">
                <a:latin typeface="Times New Roman" panose="02020603050405020304" charset="0"/>
                <a:cs typeface="Times New Roman" panose="02020603050405020304" charset="0"/>
              </a:rPr>
              <a:t>the </a:t>
            </a:r>
            <a:r>
              <a:rPr sz="2400" spc="114" dirty="0">
                <a:latin typeface="Times New Roman" panose="02020603050405020304" charset="0"/>
                <a:cs typeface="Times New Roman" panose="02020603050405020304" charset="0"/>
              </a:rPr>
              <a:t>specific </a:t>
            </a:r>
            <a:r>
              <a:rPr sz="2400" spc="120" dirty="0">
                <a:latin typeface="Times New Roman" panose="02020603050405020304" charset="0"/>
                <a:cs typeface="Times New Roman" panose="02020603050405020304" charset="0"/>
              </a:rPr>
              <a:t> </a:t>
            </a:r>
            <a:r>
              <a:rPr sz="2400" spc="185" dirty="0">
                <a:latin typeface="Times New Roman" panose="02020603050405020304" charset="0"/>
                <a:cs typeface="Times New Roman" panose="02020603050405020304" charset="0"/>
              </a:rPr>
              <a:t>question </a:t>
            </a:r>
            <a:r>
              <a:rPr sz="2400" spc="135" dirty="0">
                <a:latin typeface="Times New Roman" panose="02020603050405020304" charset="0"/>
                <a:cs typeface="Times New Roman" panose="02020603050405020304" charset="0"/>
              </a:rPr>
              <a:t>how </a:t>
            </a:r>
            <a:r>
              <a:rPr sz="2400" spc="90" dirty="0">
                <a:latin typeface="Times New Roman" panose="02020603050405020304" charset="0"/>
                <a:cs typeface="Times New Roman" panose="02020603050405020304" charset="0"/>
              </a:rPr>
              <a:t>to </a:t>
            </a:r>
            <a:r>
              <a:rPr sz="2400" spc="175" dirty="0">
                <a:latin typeface="Times New Roman" panose="02020603050405020304" charset="0"/>
                <a:cs typeface="Times New Roman" panose="02020603050405020304" charset="0"/>
              </a:rPr>
              <a:t>develop </a:t>
            </a:r>
            <a:r>
              <a:rPr sz="2400" spc="-5" dirty="0">
                <a:latin typeface="Times New Roman" panose="02020603050405020304" charset="0"/>
                <a:cs typeface="Times New Roman" panose="02020603050405020304" charset="0"/>
              </a:rPr>
              <a:t>a </a:t>
            </a:r>
            <a:r>
              <a:rPr sz="2400" spc="160" dirty="0">
                <a:latin typeface="Times New Roman" panose="02020603050405020304" charset="0"/>
                <a:cs typeface="Times New Roman" panose="02020603050405020304" charset="0"/>
              </a:rPr>
              <a:t>child’s </a:t>
            </a:r>
            <a:r>
              <a:rPr sz="2400" spc="175" dirty="0">
                <a:latin typeface="Times New Roman" panose="02020603050405020304" charset="0"/>
                <a:cs typeface="Times New Roman" panose="02020603050405020304" charset="0"/>
              </a:rPr>
              <a:t>personality, </a:t>
            </a:r>
            <a:r>
              <a:rPr sz="2400" spc="110" dirty="0">
                <a:latin typeface="Times New Roman" panose="02020603050405020304" charset="0"/>
                <a:cs typeface="Times New Roman" panose="02020603050405020304" charset="0"/>
              </a:rPr>
              <a:t>it is </a:t>
            </a:r>
            <a:r>
              <a:rPr sz="2400" spc="114"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imperative </a:t>
            </a:r>
            <a:r>
              <a:rPr sz="2400" spc="-5" dirty="0">
                <a:latin typeface="Times New Roman" panose="02020603050405020304" charset="0"/>
                <a:cs typeface="Times New Roman" panose="02020603050405020304" charset="0"/>
              </a:rPr>
              <a:t>to </a:t>
            </a:r>
            <a:r>
              <a:rPr sz="2400" spc="10" dirty="0">
                <a:latin typeface="Times New Roman" panose="02020603050405020304" charset="0"/>
                <a:cs typeface="Times New Roman" panose="02020603050405020304" charset="0"/>
              </a:rPr>
              <a:t>know </a:t>
            </a:r>
            <a:r>
              <a:rPr sz="2400" spc="20" dirty="0">
                <a:latin typeface="Times New Roman" panose="02020603050405020304" charset="0"/>
                <a:cs typeface="Times New Roman" panose="02020603050405020304" charset="0"/>
              </a:rPr>
              <a:t>about </a:t>
            </a:r>
            <a:r>
              <a:rPr sz="2400" spc="15" dirty="0">
                <a:latin typeface="Times New Roman" panose="02020603050405020304" charset="0"/>
                <a:cs typeface="Times New Roman" panose="02020603050405020304" charset="0"/>
              </a:rPr>
              <a:t>the </a:t>
            </a:r>
            <a:r>
              <a:rPr sz="2400" spc="20" dirty="0">
                <a:latin typeface="Times New Roman" panose="02020603050405020304" charset="0"/>
                <a:cs typeface="Times New Roman" panose="02020603050405020304" charset="0"/>
              </a:rPr>
              <a:t>main </a:t>
            </a:r>
            <a:r>
              <a:rPr sz="2400" dirty="0">
                <a:latin typeface="Times New Roman" panose="02020603050405020304" charset="0"/>
                <a:cs typeface="Times New Roman" panose="02020603050405020304" charset="0"/>
              </a:rPr>
              <a:t>factors </a:t>
            </a:r>
            <a:r>
              <a:rPr sz="2400" spc="10" dirty="0">
                <a:latin typeface="Times New Roman" panose="02020603050405020304" charset="0"/>
                <a:cs typeface="Times New Roman" panose="02020603050405020304" charset="0"/>
              </a:rPr>
              <a:t>that </a:t>
            </a:r>
            <a:r>
              <a:rPr sz="2400" spc="15" dirty="0">
                <a:latin typeface="Times New Roman" panose="02020603050405020304" charset="0"/>
                <a:cs typeface="Times New Roman" panose="02020603050405020304" charset="0"/>
              </a:rPr>
              <a:t>constitute </a:t>
            </a:r>
            <a:r>
              <a:rPr sz="2400" spc="-62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its </a:t>
            </a:r>
            <a:r>
              <a:rPr sz="2400" spc="-25" dirty="0">
                <a:latin typeface="Times New Roman" panose="02020603050405020304" charset="0"/>
                <a:cs typeface="Times New Roman" panose="02020603050405020304" charset="0"/>
              </a:rPr>
              <a:t>personality.</a:t>
            </a:r>
            <a:endParaRPr sz="2400">
              <a:latin typeface="Times New Roman" panose="02020603050405020304" charset="0"/>
              <a:cs typeface="Times New Roman" panose="02020603050405020304" charset="0"/>
            </a:endParaRPr>
          </a:p>
        </p:txBody>
      </p:sp>
      <p:sp>
        <p:nvSpPr>
          <p:cNvPr id="11" name="object 11"/>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12" name="object 12"/>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7965" y="896492"/>
            <a:ext cx="9444990" cy="5608320"/>
          </a:xfrm>
          <a:prstGeom prst="rect">
            <a:avLst/>
          </a:prstGeom>
        </p:spPr>
        <p:txBody>
          <a:bodyPr vert="horz" wrap="square" lIns="0" tIns="12700" rIns="0" bIns="0" rtlCol="0">
            <a:spAutoFit/>
          </a:bodyPr>
          <a:lstStyle/>
          <a:p>
            <a:pPr marL="12700" marR="5080" algn="just">
              <a:lnSpc>
                <a:spcPct val="100000"/>
              </a:lnSpc>
              <a:spcBef>
                <a:spcPts val="100"/>
              </a:spcBef>
              <a:buAutoNum type="arabicPeriod"/>
              <a:tabLst>
                <a:tab pos="294640" algn="l"/>
              </a:tabLst>
            </a:pPr>
            <a:r>
              <a:rPr sz="2400" spc="95" dirty="0">
                <a:latin typeface="Calibri" panose="020F0502020204030204"/>
                <a:cs typeface="Calibri" panose="020F0502020204030204"/>
              </a:rPr>
              <a:t>Be </a:t>
            </a:r>
            <a:r>
              <a:rPr sz="2400" spc="180" dirty="0">
                <a:latin typeface="Calibri" panose="020F0502020204030204"/>
                <a:cs typeface="Calibri" panose="020F0502020204030204"/>
              </a:rPr>
              <a:t>positive:Look </a:t>
            </a:r>
            <a:r>
              <a:rPr sz="2400" spc="90" dirty="0">
                <a:latin typeface="Calibri" panose="020F0502020204030204"/>
                <a:cs typeface="Calibri" panose="020F0502020204030204"/>
              </a:rPr>
              <a:t>at </a:t>
            </a:r>
            <a:r>
              <a:rPr sz="2400" spc="150" dirty="0">
                <a:latin typeface="Calibri" panose="020F0502020204030204"/>
                <a:cs typeface="Calibri" panose="020F0502020204030204"/>
              </a:rPr>
              <a:t>each </a:t>
            </a:r>
            <a:r>
              <a:rPr sz="2400" spc="165" dirty="0">
                <a:latin typeface="Calibri" panose="020F0502020204030204"/>
                <a:cs typeface="Calibri" panose="020F0502020204030204"/>
              </a:rPr>
              <a:t>obstacle </a:t>
            </a:r>
            <a:r>
              <a:rPr sz="2400" spc="120" dirty="0">
                <a:latin typeface="Calibri" panose="020F0502020204030204"/>
                <a:cs typeface="Calibri" panose="020F0502020204030204"/>
              </a:rPr>
              <a:t>you </a:t>
            </a:r>
            <a:r>
              <a:rPr sz="2400" spc="170" dirty="0">
                <a:latin typeface="Calibri" panose="020F0502020204030204"/>
                <a:cs typeface="Calibri" panose="020F0502020204030204"/>
              </a:rPr>
              <a:t>encounter </a:t>
            </a:r>
            <a:r>
              <a:rPr sz="2400" spc="100" dirty="0">
                <a:latin typeface="Calibri" panose="020F0502020204030204"/>
                <a:cs typeface="Calibri" panose="020F0502020204030204"/>
              </a:rPr>
              <a:t>as </a:t>
            </a:r>
            <a:r>
              <a:rPr sz="2400" dirty="0">
                <a:latin typeface="Calibri" panose="020F0502020204030204"/>
                <a:cs typeface="Calibri" panose="020F0502020204030204"/>
              </a:rPr>
              <a:t>a </a:t>
            </a:r>
            <a:r>
              <a:rPr sz="2400" spc="175" dirty="0">
                <a:latin typeface="Calibri" panose="020F0502020204030204"/>
                <a:cs typeface="Calibri" panose="020F0502020204030204"/>
              </a:rPr>
              <a:t>learning </a:t>
            </a:r>
            <a:r>
              <a:rPr sz="2400" spc="180" dirty="0">
                <a:latin typeface="Calibri" panose="020F0502020204030204"/>
                <a:cs typeface="Calibri" panose="020F0502020204030204"/>
              </a:rPr>
              <a:t> </a:t>
            </a:r>
            <a:r>
              <a:rPr sz="2400" spc="35" dirty="0">
                <a:latin typeface="Calibri" panose="020F0502020204030204"/>
                <a:cs typeface="Calibri" panose="020F0502020204030204"/>
              </a:rPr>
              <a:t>experience </a:t>
            </a:r>
            <a:r>
              <a:rPr sz="2400" spc="40" dirty="0">
                <a:latin typeface="Calibri" panose="020F0502020204030204"/>
                <a:cs typeface="Calibri" panose="020F0502020204030204"/>
              </a:rPr>
              <a:t>e.g. </a:t>
            </a:r>
            <a:r>
              <a:rPr sz="2400" spc="20" dirty="0">
                <a:latin typeface="Calibri" panose="020F0502020204030204"/>
                <a:cs typeface="Calibri" panose="020F0502020204030204"/>
              </a:rPr>
              <a:t>you </a:t>
            </a:r>
            <a:r>
              <a:rPr sz="2400" spc="15" dirty="0">
                <a:latin typeface="Calibri" panose="020F0502020204030204"/>
                <a:cs typeface="Calibri" panose="020F0502020204030204"/>
              </a:rPr>
              <a:t>may </a:t>
            </a:r>
            <a:r>
              <a:rPr sz="2400" spc="30" dirty="0">
                <a:latin typeface="Calibri" panose="020F0502020204030204"/>
                <a:cs typeface="Calibri" panose="020F0502020204030204"/>
              </a:rPr>
              <a:t>not </a:t>
            </a:r>
            <a:r>
              <a:rPr sz="2400" spc="20" dirty="0">
                <a:latin typeface="Calibri" panose="020F0502020204030204"/>
                <a:cs typeface="Calibri" panose="020F0502020204030204"/>
              </a:rPr>
              <a:t>have </a:t>
            </a:r>
            <a:r>
              <a:rPr sz="2400" spc="30" dirty="0">
                <a:latin typeface="Calibri" panose="020F0502020204030204"/>
                <a:cs typeface="Calibri" panose="020F0502020204030204"/>
              </a:rPr>
              <a:t>done </a:t>
            </a:r>
            <a:r>
              <a:rPr sz="2400" spc="25" dirty="0">
                <a:latin typeface="Calibri" panose="020F0502020204030204"/>
                <a:cs typeface="Calibri" panose="020F0502020204030204"/>
              </a:rPr>
              <a:t>well </a:t>
            </a:r>
            <a:r>
              <a:rPr sz="2400" spc="20" dirty="0">
                <a:latin typeface="Calibri" panose="020F0502020204030204"/>
                <a:cs typeface="Calibri" panose="020F0502020204030204"/>
              </a:rPr>
              <a:t>on </a:t>
            </a:r>
            <a:r>
              <a:rPr sz="2400" spc="25" dirty="0">
                <a:latin typeface="Calibri" panose="020F0502020204030204"/>
                <a:cs typeface="Calibri" panose="020F0502020204030204"/>
              </a:rPr>
              <a:t>your </a:t>
            </a:r>
            <a:r>
              <a:rPr sz="2400" spc="40" dirty="0">
                <a:latin typeface="Calibri" panose="020F0502020204030204"/>
                <a:cs typeface="Calibri" panose="020F0502020204030204"/>
              </a:rPr>
              <a:t>mid-term </a:t>
            </a:r>
            <a:r>
              <a:rPr sz="2400" spc="25" dirty="0">
                <a:latin typeface="Calibri" panose="020F0502020204030204"/>
                <a:cs typeface="Calibri" panose="020F0502020204030204"/>
              </a:rPr>
              <a:t>exam, </a:t>
            </a:r>
            <a:r>
              <a:rPr sz="2400" spc="30" dirty="0">
                <a:latin typeface="Calibri" panose="020F0502020204030204"/>
                <a:cs typeface="Calibri" panose="020F0502020204030204"/>
              </a:rPr>
              <a:t>but </a:t>
            </a:r>
            <a:r>
              <a:rPr sz="2400" spc="35" dirty="0">
                <a:latin typeface="Calibri" panose="020F0502020204030204"/>
                <a:cs typeface="Calibri" panose="020F0502020204030204"/>
              </a:rPr>
              <a:t> </a:t>
            </a:r>
            <a:r>
              <a:rPr sz="2400" spc="-10" dirty="0">
                <a:latin typeface="Calibri" panose="020F0502020204030204"/>
                <a:cs typeface="Calibri" panose="020F0502020204030204"/>
              </a:rPr>
              <a:t>that</a:t>
            </a:r>
            <a:r>
              <a:rPr sz="2400" dirty="0">
                <a:latin typeface="Calibri" panose="020F0502020204030204"/>
                <a:cs typeface="Calibri" panose="020F0502020204030204"/>
              </a:rPr>
              <a:t> </a:t>
            </a:r>
            <a:r>
              <a:rPr sz="2400" spc="-5" dirty="0">
                <a:latin typeface="Calibri" panose="020F0502020204030204"/>
                <a:cs typeface="Calibri" panose="020F0502020204030204"/>
              </a:rPr>
              <a:t>has</a:t>
            </a:r>
            <a:r>
              <a:rPr sz="2400" dirty="0">
                <a:latin typeface="Calibri" panose="020F0502020204030204"/>
                <a:cs typeface="Calibri" panose="020F0502020204030204"/>
              </a:rPr>
              <a:t> </a:t>
            </a:r>
            <a:r>
              <a:rPr sz="2400" spc="-15" dirty="0">
                <a:latin typeface="Calibri" panose="020F0502020204030204"/>
                <a:cs typeface="Calibri" panose="020F0502020204030204"/>
              </a:rPr>
              <a:t>motivated</a:t>
            </a:r>
            <a:r>
              <a:rPr sz="2400" dirty="0">
                <a:latin typeface="Calibri" panose="020F0502020204030204"/>
                <a:cs typeface="Calibri" panose="020F0502020204030204"/>
              </a:rPr>
              <a:t> </a:t>
            </a:r>
            <a:r>
              <a:rPr sz="2400" spc="-15" dirty="0">
                <a:latin typeface="Calibri" panose="020F0502020204030204"/>
                <a:cs typeface="Calibri" panose="020F0502020204030204"/>
              </a:rPr>
              <a:t>you</a:t>
            </a:r>
            <a:r>
              <a:rPr sz="2400" dirty="0">
                <a:latin typeface="Calibri" panose="020F0502020204030204"/>
                <a:cs typeface="Calibri" panose="020F0502020204030204"/>
              </a:rPr>
              <a:t> </a:t>
            </a:r>
            <a:r>
              <a:rPr sz="2400" spc="-15" dirty="0">
                <a:latin typeface="Calibri" panose="020F0502020204030204"/>
                <a:cs typeface="Calibri" panose="020F0502020204030204"/>
              </a:rPr>
              <a:t>to</a:t>
            </a:r>
            <a:r>
              <a:rPr sz="2400" dirty="0">
                <a:latin typeface="Calibri" panose="020F0502020204030204"/>
                <a:cs typeface="Calibri" panose="020F0502020204030204"/>
              </a:rPr>
              <a:t> </a:t>
            </a:r>
            <a:r>
              <a:rPr sz="2400" spc="-10" dirty="0">
                <a:latin typeface="Calibri" panose="020F0502020204030204"/>
                <a:cs typeface="Calibri" panose="020F0502020204030204"/>
              </a:rPr>
              <a:t>study</a:t>
            </a:r>
            <a:r>
              <a:rPr sz="2400" dirty="0">
                <a:latin typeface="Calibri" panose="020F0502020204030204"/>
                <a:cs typeface="Calibri" panose="020F0502020204030204"/>
              </a:rPr>
              <a:t> </a:t>
            </a:r>
            <a:r>
              <a:rPr sz="2400" spc="-10" dirty="0">
                <a:latin typeface="Calibri" panose="020F0502020204030204"/>
                <a:cs typeface="Calibri" panose="020F0502020204030204"/>
              </a:rPr>
              <a:t>harder</a:t>
            </a:r>
            <a:r>
              <a:rPr sz="2400" dirty="0">
                <a:latin typeface="Calibri" panose="020F0502020204030204"/>
                <a:cs typeface="Calibri" panose="020F0502020204030204"/>
              </a:rPr>
              <a:t> </a:t>
            </a:r>
            <a:r>
              <a:rPr sz="2400" spc="-5" dirty="0">
                <a:latin typeface="Calibri" panose="020F0502020204030204"/>
                <a:cs typeface="Calibri" panose="020F0502020204030204"/>
              </a:rPr>
              <a:t>and</a:t>
            </a:r>
            <a:r>
              <a:rPr sz="2400" dirty="0">
                <a:latin typeface="Calibri" panose="020F0502020204030204"/>
                <a:cs typeface="Calibri" panose="020F0502020204030204"/>
              </a:rPr>
              <a:t> ace</a:t>
            </a:r>
            <a:r>
              <a:rPr sz="2400" spc="5" dirty="0">
                <a:latin typeface="Calibri" panose="020F0502020204030204"/>
                <a:cs typeface="Calibri" panose="020F0502020204030204"/>
              </a:rPr>
              <a:t> </a:t>
            </a:r>
            <a:r>
              <a:rPr sz="2400" spc="-15" dirty="0">
                <a:latin typeface="Calibri" panose="020F0502020204030204"/>
                <a:cs typeface="Calibri" panose="020F0502020204030204"/>
              </a:rPr>
              <a:t>your</a:t>
            </a:r>
            <a:r>
              <a:rPr sz="2400" dirty="0">
                <a:latin typeface="Calibri" panose="020F0502020204030204"/>
                <a:cs typeface="Calibri" panose="020F0502020204030204"/>
              </a:rPr>
              <a:t> </a:t>
            </a:r>
            <a:r>
              <a:rPr sz="2400" spc="-5" dirty="0">
                <a:latin typeface="Calibri" panose="020F0502020204030204"/>
                <a:cs typeface="Calibri" panose="020F0502020204030204"/>
              </a:rPr>
              <a:t>final</a:t>
            </a:r>
            <a:r>
              <a:rPr sz="2400" dirty="0">
                <a:latin typeface="Calibri" panose="020F0502020204030204"/>
                <a:cs typeface="Calibri" panose="020F0502020204030204"/>
              </a:rPr>
              <a:t> </a:t>
            </a:r>
            <a:r>
              <a:rPr sz="2400" spc="-20" dirty="0">
                <a:latin typeface="Calibri" panose="020F0502020204030204"/>
                <a:cs typeface="Calibri" panose="020F0502020204030204"/>
              </a:rPr>
              <a:t>exam.</a:t>
            </a:r>
            <a:endParaRPr sz="2400">
              <a:latin typeface="Calibri" panose="020F0502020204030204"/>
              <a:cs typeface="Calibri" panose="020F0502020204030204"/>
            </a:endParaRPr>
          </a:p>
          <a:p>
            <a:pPr>
              <a:lnSpc>
                <a:spcPct val="100000"/>
              </a:lnSpc>
              <a:spcBef>
                <a:spcPts val="15"/>
              </a:spcBef>
              <a:buFont typeface="Calibri" panose="020F0502020204030204"/>
              <a:buAutoNum type="arabicPeriod"/>
            </a:pPr>
            <a:endParaRPr sz="2500">
              <a:latin typeface="Calibri" panose="020F0502020204030204"/>
              <a:cs typeface="Calibri" panose="020F0502020204030204"/>
            </a:endParaRPr>
          </a:p>
          <a:p>
            <a:pPr marL="12700" marR="5080" algn="just">
              <a:lnSpc>
                <a:spcPct val="100000"/>
              </a:lnSpc>
              <a:buAutoNum type="arabicPeriod"/>
              <a:tabLst>
                <a:tab pos="247650" algn="l"/>
              </a:tabLst>
            </a:pPr>
            <a:r>
              <a:rPr sz="2400" spc="-15" dirty="0">
                <a:latin typeface="Calibri" panose="020F0502020204030204"/>
                <a:cs typeface="Calibri" panose="020F0502020204030204"/>
              </a:rPr>
              <a:t>Make </a:t>
            </a:r>
            <a:r>
              <a:rPr sz="2400" spc="5" dirty="0">
                <a:latin typeface="Calibri" panose="020F0502020204030204"/>
                <a:cs typeface="Calibri" panose="020F0502020204030204"/>
              </a:rPr>
              <a:t>the </a:t>
            </a:r>
            <a:r>
              <a:rPr sz="2400" spc="10" dirty="0">
                <a:latin typeface="Calibri" panose="020F0502020204030204"/>
                <a:cs typeface="Calibri" panose="020F0502020204030204"/>
              </a:rPr>
              <a:t>choice </a:t>
            </a:r>
            <a:r>
              <a:rPr sz="2400" spc="5" dirty="0">
                <a:latin typeface="Calibri" panose="020F0502020204030204"/>
                <a:cs typeface="Calibri" panose="020F0502020204030204"/>
              </a:rPr>
              <a:t>not </a:t>
            </a:r>
            <a:r>
              <a:rPr sz="2400" spc="-5" dirty="0">
                <a:latin typeface="Calibri" panose="020F0502020204030204"/>
                <a:cs typeface="Calibri" panose="020F0502020204030204"/>
              </a:rPr>
              <a:t>to </a:t>
            </a:r>
            <a:r>
              <a:rPr sz="2400" dirty="0">
                <a:latin typeface="Calibri" panose="020F0502020204030204"/>
                <a:cs typeface="Calibri" panose="020F0502020204030204"/>
              </a:rPr>
              <a:t>over-react </a:t>
            </a:r>
            <a:r>
              <a:rPr sz="2400" spc="-5" dirty="0">
                <a:latin typeface="Calibri" panose="020F0502020204030204"/>
                <a:cs typeface="Calibri" panose="020F0502020204030204"/>
              </a:rPr>
              <a:t>to </a:t>
            </a:r>
            <a:r>
              <a:rPr sz="2400" dirty="0">
                <a:latin typeface="Calibri" panose="020F0502020204030204"/>
                <a:cs typeface="Calibri" panose="020F0502020204030204"/>
              </a:rPr>
              <a:t>stressors </a:t>
            </a:r>
            <a:r>
              <a:rPr sz="2400" spc="10" dirty="0">
                <a:latin typeface="Calibri" panose="020F0502020204030204"/>
                <a:cs typeface="Calibri" panose="020F0502020204030204"/>
              </a:rPr>
              <a:t>and deal with them one </a:t>
            </a:r>
            <a:r>
              <a:rPr sz="2400" spc="-5" dirty="0">
                <a:latin typeface="Calibri" panose="020F0502020204030204"/>
                <a:cs typeface="Calibri" panose="020F0502020204030204"/>
              </a:rPr>
              <a:t>at </a:t>
            </a:r>
            <a:r>
              <a:rPr sz="2400" dirty="0">
                <a:latin typeface="Calibri" panose="020F0502020204030204"/>
                <a:cs typeface="Calibri" panose="020F0502020204030204"/>
              </a:rPr>
              <a:t> a</a:t>
            </a:r>
            <a:r>
              <a:rPr sz="2400" spc="-5" dirty="0">
                <a:latin typeface="Calibri" panose="020F0502020204030204"/>
                <a:cs typeface="Calibri" panose="020F0502020204030204"/>
              </a:rPr>
              <a:t> </a:t>
            </a:r>
            <a:r>
              <a:rPr sz="2400" dirty="0">
                <a:latin typeface="Calibri" panose="020F0502020204030204"/>
                <a:cs typeface="Calibri" panose="020F0502020204030204"/>
              </a:rPr>
              <a:t>time.e.g. </a:t>
            </a:r>
            <a:r>
              <a:rPr sz="2400" spc="-30" dirty="0">
                <a:latin typeface="Calibri" panose="020F0502020204030204"/>
                <a:cs typeface="Calibri" panose="020F0502020204030204"/>
              </a:rPr>
              <a:t>take</a:t>
            </a:r>
            <a:r>
              <a:rPr sz="2400" dirty="0">
                <a:latin typeface="Calibri" panose="020F0502020204030204"/>
                <a:cs typeface="Calibri" panose="020F0502020204030204"/>
              </a:rPr>
              <a:t> a </a:t>
            </a:r>
            <a:r>
              <a:rPr sz="2400" spc="-30" dirty="0">
                <a:latin typeface="Calibri" panose="020F0502020204030204"/>
                <a:cs typeface="Calibri" panose="020F0502020204030204"/>
              </a:rPr>
              <a:t>few</a:t>
            </a:r>
            <a:r>
              <a:rPr sz="2400" dirty="0">
                <a:latin typeface="Calibri" panose="020F0502020204030204"/>
                <a:cs typeface="Calibri" panose="020F0502020204030204"/>
              </a:rPr>
              <a:t> </a:t>
            </a:r>
            <a:r>
              <a:rPr sz="2400" spc="-5" dirty="0">
                <a:latin typeface="Calibri" panose="020F0502020204030204"/>
                <a:cs typeface="Calibri" panose="020F0502020204030204"/>
              </a:rPr>
              <a:t>deep</a:t>
            </a:r>
            <a:r>
              <a:rPr sz="2400" dirty="0">
                <a:latin typeface="Calibri" panose="020F0502020204030204"/>
                <a:cs typeface="Calibri" panose="020F0502020204030204"/>
              </a:rPr>
              <a:t> </a:t>
            </a:r>
            <a:r>
              <a:rPr sz="2400" spc="-15" dirty="0">
                <a:latin typeface="Calibri" panose="020F0502020204030204"/>
                <a:cs typeface="Calibri" panose="020F0502020204030204"/>
              </a:rPr>
              <a:t>breaths</a:t>
            </a:r>
            <a:r>
              <a:rPr sz="2400" dirty="0">
                <a:latin typeface="Calibri" panose="020F0502020204030204"/>
                <a:cs typeface="Calibri" panose="020F0502020204030204"/>
              </a:rPr>
              <a:t> </a:t>
            </a:r>
            <a:r>
              <a:rPr sz="2400" spc="-5" dirty="0">
                <a:latin typeface="Calibri" panose="020F0502020204030204"/>
                <a:cs typeface="Calibri" panose="020F0502020204030204"/>
              </a:rPr>
              <a:t>and</a:t>
            </a:r>
            <a:r>
              <a:rPr sz="2400" dirty="0">
                <a:latin typeface="Calibri" panose="020F0502020204030204"/>
                <a:cs typeface="Calibri" panose="020F0502020204030204"/>
              </a:rPr>
              <a:t> </a:t>
            </a:r>
            <a:r>
              <a:rPr sz="2400" spc="-5" dirty="0">
                <a:latin typeface="Calibri" panose="020F0502020204030204"/>
                <a:cs typeface="Calibri" panose="020F0502020204030204"/>
              </a:rPr>
              <a:t>carry</a:t>
            </a:r>
            <a:r>
              <a:rPr sz="2400" dirty="0">
                <a:latin typeface="Calibri" panose="020F0502020204030204"/>
                <a:cs typeface="Calibri" panose="020F0502020204030204"/>
              </a:rPr>
              <a:t> </a:t>
            </a:r>
            <a:r>
              <a:rPr sz="2400" spc="-5" dirty="0">
                <a:latin typeface="Calibri" panose="020F0502020204030204"/>
                <a:cs typeface="Calibri" panose="020F0502020204030204"/>
              </a:rPr>
              <a:t>on.</a:t>
            </a:r>
            <a:endParaRPr sz="2400">
              <a:latin typeface="Calibri" panose="020F0502020204030204"/>
              <a:cs typeface="Calibri" panose="020F0502020204030204"/>
            </a:endParaRPr>
          </a:p>
          <a:p>
            <a:pPr>
              <a:lnSpc>
                <a:spcPct val="100000"/>
              </a:lnSpc>
              <a:spcBef>
                <a:spcPts val="20"/>
              </a:spcBef>
              <a:buFont typeface="Calibri" panose="020F0502020204030204"/>
              <a:buAutoNum type="arabicPeriod"/>
            </a:pPr>
            <a:endParaRPr sz="2500">
              <a:latin typeface="Calibri" panose="020F0502020204030204"/>
              <a:cs typeface="Calibri" panose="020F0502020204030204"/>
            </a:endParaRPr>
          </a:p>
          <a:p>
            <a:pPr marL="12700" marR="5080" algn="just">
              <a:lnSpc>
                <a:spcPct val="100000"/>
              </a:lnSpc>
              <a:buAutoNum type="arabicPeriod"/>
              <a:tabLst>
                <a:tab pos="253365" algn="l"/>
              </a:tabLst>
            </a:pPr>
            <a:r>
              <a:rPr sz="2400" spc="-20" dirty="0">
                <a:latin typeface="Calibri" panose="020F0502020204030204"/>
                <a:cs typeface="Calibri" panose="020F0502020204030204"/>
              </a:rPr>
              <a:t>Take </a:t>
            </a:r>
            <a:r>
              <a:rPr sz="2400" spc="30" dirty="0">
                <a:latin typeface="Calibri" panose="020F0502020204030204"/>
                <a:cs typeface="Calibri" panose="020F0502020204030204"/>
              </a:rPr>
              <a:t>an </a:t>
            </a:r>
            <a:r>
              <a:rPr sz="2400" spc="50" dirty="0">
                <a:latin typeface="Calibri" panose="020F0502020204030204"/>
                <a:cs typeface="Calibri" panose="020F0502020204030204"/>
              </a:rPr>
              <a:t>objective </a:t>
            </a:r>
            <a:r>
              <a:rPr sz="2400" spc="45" dirty="0">
                <a:latin typeface="Calibri" panose="020F0502020204030204"/>
                <a:cs typeface="Calibri" panose="020F0502020204030204"/>
              </a:rPr>
              <a:t>view </a:t>
            </a:r>
            <a:r>
              <a:rPr sz="2400" spc="30" dirty="0">
                <a:latin typeface="Calibri" panose="020F0502020204030204"/>
                <a:cs typeface="Calibri" panose="020F0502020204030204"/>
              </a:rPr>
              <a:t>of </a:t>
            </a:r>
            <a:r>
              <a:rPr sz="2400" spc="40" dirty="0">
                <a:latin typeface="Calibri" panose="020F0502020204030204"/>
                <a:cs typeface="Calibri" panose="020F0502020204030204"/>
              </a:rPr>
              <a:t>your </a:t>
            </a:r>
            <a:r>
              <a:rPr sz="2400" spc="50" dirty="0">
                <a:latin typeface="Calibri" panose="020F0502020204030204"/>
                <a:cs typeface="Calibri" panose="020F0502020204030204"/>
              </a:rPr>
              <a:t>stressor. </a:t>
            </a:r>
            <a:r>
              <a:rPr sz="2400" spc="55" dirty="0">
                <a:latin typeface="Calibri" panose="020F0502020204030204"/>
                <a:cs typeface="Calibri" panose="020F0502020204030204"/>
              </a:rPr>
              <a:t>e.g. </a:t>
            </a:r>
            <a:r>
              <a:rPr sz="2400" spc="30" dirty="0">
                <a:latin typeface="Calibri" panose="020F0502020204030204"/>
                <a:cs typeface="Calibri" panose="020F0502020204030204"/>
              </a:rPr>
              <a:t>is </a:t>
            </a:r>
            <a:r>
              <a:rPr sz="2400" spc="55" dirty="0">
                <a:latin typeface="Calibri" panose="020F0502020204030204"/>
                <a:cs typeface="Calibri" panose="020F0502020204030204"/>
              </a:rPr>
              <a:t>preparing dinner </a:t>
            </a:r>
            <a:r>
              <a:rPr sz="2400" spc="25" dirty="0">
                <a:latin typeface="Calibri" panose="020F0502020204030204"/>
                <a:cs typeface="Calibri" panose="020F0502020204030204"/>
              </a:rPr>
              <a:t>for </a:t>
            </a:r>
            <a:r>
              <a:rPr sz="2400" spc="30" dirty="0">
                <a:latin typeface="Calibri" panose="020F0502020204030204"/>
                <a:cs typeface="Calibri" panose="020F0502020204030204"/>
              </a:rPr>
              <a:t>12 </a:t>
            </a:r>
            <a:r>
              <a:rPr sz="2400" spc="35" dirty="0">
                <a:latin typeface="Calibri" panose="020F0502020204030204"/>
                <a:cs typeface="Calibri" panose="020F0502020204030204"/>
              </a:rPr>
              <a:t> </a:t>
            </a:r>
            <a:r>
              <a:rPr sz="2400" spc="-5" dirty="0">
                <a:latin typeface="Calibri" panose="020F0502020204030204"/>
                <a:cs typeface="Calibri" panose="020F0502020204030204"/>
              </a:rPr>
              <a:t>people </a:t>
            </a:r>
            <a:r>
              <a:rPr sz="2400" spc="-10" dirty="0">
                <a:latin typeface="Calibri" panose="020F0502020204030204"/>
                <a:cs typeface="Calibri" panose="020F0502020204030204"/>
              </a:rPr>
              <a:t>really</a:t>
            </a:r>
            <a:r>
              <a:rPr sz="2400" dirty="0">
                <a:latin typeface="Calibri" panose="020F0502020204030204"/>
                <a:cs typeface="Calibri" panose="020F0502020204030204"/>
              </a:rPr>
              <a:t> </a:t>
            </a:r>
            <a:r>
              <a:rPr sz="2400" spc="-10" dirty="0">
                <a:latin typeface="Calibri" panose="020F0502020204030204"/>
                <a:cs typeface="Calibri" panose="020F0502020204030204"/>
              </a:rPr>
              <a:t>that</a:t>
            </a:r>
            <a:r>
              <a:rPr sz="2400" dirty="0">
                <a:latin typeface="Calibri" panose="020F0502020204030204"/>
                <a:cs typeface="Calibri" panose="020F0502020204030204"/>
              </a:rPr>
              <a:t> </a:t>
            </a:r>
            <a:r>
              <a:rPr sz="2400" spc="-5" dirty="0">
                <a:latin typeface="Calibri" panose="020F0502020204030204"/>
                <a:cs typeface="Calibri" panose="020F0502020204030204"/>
              </a:rPr>
              <a:t>horrible?</a:t>
            </a:r>
            <a:endParaRPr sz="2400">
              <a:latin typeface="Calibri" panose="020F0502020204030204"/>
              <a:cs typeface="Calibri" panose="020F0502020204030204"/>
            </a:endParaRPr>
          </a:p>
          <a:p>
            <a:pPr>
              <a:lnSpc>
                <a:spcPct val="100000"/>
              </a:lnSpc>
              <a:spcBef>
                <a:spcPts val="15"/>
              </a:spcBef>
              <a:buFont typeface="Calibri" panose="020F0502020204030204"/>
              <a:buAutoNum type="arabicPeriod"/>
            </a:pPr>
            <a:endParaRPr sz="2500">
              <a:latin typeface="Calibri" panose="020F0502020204030204"/>
              <a:cs typeface="Calibri" panose="020F0502020204030204"/>
            </a:endParaRPr>
          </a:p>
          <a:p>
            <a:pPr marL="12700" marR="12700" algn="just">
              <a:lnSpc>
                <a:spcPct val="100000"/>
              </a:lnSpc>
              <a:spcBef>
                <a:spcPts val="5"/>
              </a:spcBef>
              <a:buAutoNum type="arabicPeriod"/>
              <a:tabLst>
                <a:tab pos="245110" algn="l"/>
              </a:tabLst>
            </a:pPr>
            <a:r>
              <a:rPr sz="2400" spc="-10" dirty="0">
                <a:latin typeface="Calibri" panose="020F0502020204030204"/>
                <a:cs typeface="Calibri" panose="020F0502020204030204"/>
              </a:rPr>
              <a:t>Communicate: </a:t>
            </a:r>
            <a:r>
              <a:rPr sz="2400" spc="-5" dirty="0">
                <a:latin typeface="Calibri" panose="020F0502020204030204"/>
                <a:cs typeface="Calibri" panose="020F0502020204030204"/>
              </a:rPr>
              <a:t>Don’t </a:t>
            </a:r>
            <a:r>
              <a:rPr sz="2400" spc="-10" dirty="0">
                <a:latin typeface="Calibri" panose="020F0502020204030204"/>
                <a:cs typeface="Calibri" panose="020F0502020204030204"/>
              </a:rPr>
              <a:t>ruminate </a:t>
            </a:r>
            <a:r>
              <a:rPr sz="2400" spc="-5" dirty="0">
                <a:latin typeface="Calibri" panose="020F0502020204030204"/>
                <a:cs typeface="Calibri" panose="020F0502020204030204"/>
              </a:rPr>
              <a:t>or </a:t>
            </a:r>
            <a:r>
              <a:rPr sz="2400" spc="-10" dirty="0">
                <a:latin typeface="Calibri" panose="020F0502020204030204"/>
                <a:cs typeface="Calibri" panose="020F0502020204030204"/>
              </a:rPr>
              <a:t>bottle </a:t>
            </a:r>
            <a:r>
              <a:rPr sz="2400" spc="-5" dirty="0">
                <a:latin typeface="Calibri" panose="020F0502020204030204"/>
                <a:cs typeface="Calibri" panose="020F0502020204030204"/>
              </a:rPr>
              <a:t>up </a:t>
            </a:r>
            <a:r>
              <a:rPr sz="2400" spc="-15" dirty="0">
                <a:latin typeface="Calibri" panose="020F0502020204030204"/>
                <a:cs typeface="Calibri" panose="020F0502020204030204"/>
              </a:rPr>
              <a:t>your </a:t>
            </a:r>
            <a:r>
              <a:rPr sz="2400" spc="-5" dirty="0">
                <a:latin typeface="Calibri" panose="020F0502020204030204"/>
                <a:cs typeface="Calibri" panose="020F0502020204030204"/>
              </a:rPr>
              <a:t>emotions, </a:t>
            </a:r>
            <a:r>
              <a:rPr sz="2400" dirty="0">
                <a:latin typeface="Calibri" panose="020F0502020204030204"/>
                <a:cs typeface="Calibri" panose="020F0502020204030204"/>
              </a:rPr>
              <a:t>as </a:t>
            </a:r>
            <a:r>
              <a:rPr sz="2400" spc="-5" dirty="0">
                <a:latin typeface="Calibri" panose="020F0502020204030204"/>
                <a:cs typeface="Calibri" panose="020F0502020204030204"/>
              </a:rPr>
              <a:t>this will lead </a:t>
            </a:r>
            <a:r>
              <a:rPr sz="2400" spc="-530" dirty="0">
                <a:latin typeface="Calibri" panose="020F0502020204030204"/>
                <a:cs typeface="Calibri" panose="020F0502020204030204"/>
              </a:rPr>
              <a:t> </a:t>
            </a:r>
            <a:r>
              <a:rPr sz="2400" spc="-15" dirty="0">
                <a:latin typeface="Calibri" panose="020F0502020204030204"/>
                <a:cs typeface="Calibri" panose="020F0502020204030204"/>
              </a:rPr>
              <a:t>to</a:t>
            </a:r>
            <a:r>
              <a:rPr sz="2400" spc="-5" dirty="0">
                <a:latin typeface="Calibri" panose="020F0502020204030204"/>
                <a:cs typeface="Calibri" panose="020F0502020204030204"/>
              </a:rPr>
              <a:t> </a:t>
            </a:r>
            <a:r>
              <a:rPr sz="2400" dirty="0">
                <a:latin typeface="Calibri" panose="020F0502020204030204"/>
                <a:cs typeface="Calibri" panose="020F0502020204030204"/>
              </a:rPr>
              <a:t>an </a:t>
            </a:r>
            <a:r>
              <a:rPr sz="2400" spc="-10" dirty="0">
                <a:latin typeface="Calibri" panose="020F0502020204030204"/>
                <a:cs typeface="Calibri" panose="020F0502020204030204"/>
              </a:rPr>
              <a:t>explosion</a:t>
            </a:r>
            <a:r>
              <a:rPr sz="2400" dirty="0">
                <a:latin typeface="Calibri" panose="020F0502020204030204"/>
                <a:cs typeface="Calibri" panose="020F0502020204030204"/>
              </a:rPr>
              <a:t> </a:t>
            </a:r>
            <a:r>
              <a:rPr sz="2400" spc="-15" dirty="0">
                <a:latin typeface="Calibri" panose="020F0502020204030204"/>
                <a:cs typeface="Calibri" panose="020F0502020204030204"/>
              </a:rPr>
              <a:t>later</a:t>
            </a:r>
            <a:r>
              <a:rPr sz="2400" dirty="0">
                <a:latin typeface="Calibri" panose="020F0502020204030204"/>
                <a:cs typeface="Calibri" panose="020F0502020204030204"/>
              </a:rPr>
              <a:t> </a:t>
            </a:r>
            <a:r>
              <a:rPr sz="2400" spc="-5" dirty="0">
                <a:latin typeface="Calibri" panose="020F0502020204030204"/>
                <a:cs typeface="Calibri" panose="020F0502020204030204"/>
              </a:rPr>
              <a:t>on.</a:t>
            </a:r>
            <a:endParaRPr sz="2400">
              <a:latin typeface="Calibri" panose="020F0502020204030204"/>
              <a:cs typeface="Calibri" panose="020F0502020204030204"/>
            </a:endParaRPr>
          </a:p>
          <a:p>
            <a:pPr>
              <a:lnSpc>
                <a:spcPct val="100000"/>
              </a:lnSpc>
              <a:spcBef>
                <a:spcPts val="15"/>
              </a:spcBef>
              <a:buFont typeface="Calibri" panose="020F0502020204030204"/>
              <a:buAutoNum type="arabicPeriod"/>
            </a:pPr>
            <a:endParaRPr sz="2500">
              <a:latin typeface="Calibri" panose="020F0502020204030204"/>
              <a:cs typeface="Calibri" panose="020F0502020204030204"/>
            </a:endParaRPr>
          </a:p>
          <a:p>
            <a:pPr marL="12700" marR="5080" algn="just">
              <a:lnSpc>
                <a:spcPct val="100000"/>
              </a:lnSpc>
              <a:buAutoNum type="arabicPeriod"/>
              <a:tabLst>
                <a:tab pos="251460" algn="l"/>
              </a:tabLst>
            </a:pPr>
            <a:r>
              <a:rPr sz="2400" spc="20" dirty="0">
                <a:latin typeface="Calibri" panose="020F0502020204030204"/>
                <a:cs typeface="Calibri" panose="020F0502020204030204"/>
              </a:rPr>
              <a:t>Accept </a:t>
            </a:r>
            <a:r>
              <a:rPr sz="2400" spc="10" dirty="0">
                <a:latin typeface="Calibri" panose="020F0502020204030204"/>
                <a:cs typeface="Calibri" panose="020F0502020204030204"/>
              </a:rPr>
              <a:t>yourself </a:t>
            </a:r>
            <a:r>
              <a:rPr sz="2400" spc="20" dirty="0">
                <a:latin typeface="Calibri" panose="020F0502020204030204"/>
                <a:cs typeface="Calibri" panose="020F0502020204030204"/>
              </a:rPr>
              <a:t>(and </a:t>
            </a:r>
            <a:r>
              <a:rPr sz="2400" spc="15" dirty="0">
                <a:latin typeface="Calibri" panose="020F0502020204030204"/>
                <a:cs typeface="Calibri" panose="020F0502020204030204"/>
              </a:rPr>
              <a:t>others): No one </a:t>
            </a:r>
            <a:r>
              <a:rPr sz="2400" spc="10" dirty="0">
                <a:latin typeface="Calibri" panose="020F0502020204030204"/>
                <a:cs typeface="Calibri" panose="020F0502020204030204"/>
              </a:rPr>
              <a:t>is </a:t>
            </a:r>
            <a:r>
              <a:rPr sz="2400" spc="15" dirty="0">
                <a:latin typeface="Calibri" panose="020F0502020204030204"/>
                <a:cs typeface="Calibri" panose="020F0502020204030204"/>
              </a:rPr>
              <a:t>perfect and there </a:t>
            </a:r>
            <a:r>
              <a:rPr sz="2400" spc="10" dirty="0">
                <a:latin typeface="Calibri" panose="020F0502020204030204"/>
                <a:cs typeface="Calibri" panose="020F0502020204030204"/>
              </a:rPr>
              <a:t>is </a:t>
            </a:r>
            <a:r>
              <a:rPr sz="2400" spc="5" dirty="0">
                <a:latin typeface="Calibri" panose="020F0502020204030204"/>
                <a:cs typeface="Calibri" panose="020F0502020204030204"/>
              </a:rPr>
              <a:t>always room </a:t>
            </a:r>
            <a:r>
              <a:rPr sz="2400" spc="10" dirty="0">
                <a:latin typeface="Calibri" panose="020F0502020204030204"/>
                <a:cs typeface="Calibri" panose="020F0502020204030204"/>
              </a:rPr>
              <a:t> </a:t>
            </a:r>
            <a:r>
              <a:rPr sz="2400" spc="-25" dirty="0">
                <a:latin typeface="Calibri" panose="020F0502020204030204"/>
                <a:cs typeface="Calibri" panose="020F0502020204030204"/>
              </a:rPr>
              <a:t>for</a:t>
            </a:r>
            <a:r>
              <a:rPr sz="2400" spc="-5" dirty="0">
                <a:latin typeface="Calibri" panose="020F0502020204030204"/>
                <a:cs typeface="Calibri" panose="020F0502020204030204"/>
              </a:rPr>
              <a:t> </a:t>
            </a:r>
            <a:r>
              <a:rPr sz="2400" spc="-20" dirty="0">
                <a:latin typeface="Calibri" panose="020F0502020204030204"/>
                <a:cs typeface="Calibri" panose="020F0502020204030204"/>
              </a:rPr>
              <a:t>mistakes.</a:t>
            </a:r>
            <a:endParaRPr sz="2400">
              <a:latin typeface="Calibri" panose="020F0502020204030204"/>
              <a:cs typeface="Calibri" panose="020F0502020204030204"/>
            </a:endParaRPr>
          </a:p>
        </p:txBody>
      </p:sp>
      <p:sp>
        <p:nvSpPr>
          <p:cNvPr id="3" name="object 3"/>
          <p:cNvSpPr txBox="1">
            <a:spLocks noGrp="1"/>
          </p:cNvSpPr>
          <p:nvPr>
            <p:ph type="title"/>
          </p:nvPr>
        </p:nvSpPr>
        <p:spPr>
          <a:xfrm>
            <a:off x="2745739" y="165735"/>
            <a:ext cx="3707765" cy="451484"/>
          </a:xfrm>
          <a:prstGeom prst="rect">
            <a:avLst/>
          </a:prstGeom>
        </p:spPr>
        <p:txBody>
          <a:bodyPr vert="horz" wrap="square" lIns="0" tIns="12065" rIns="0" bIns="0" rtlCol="0">
            <a:spAutoFit/>
          </a:bodyPr>
          <a:lstStyle/>
          <a:p>
            <a:pPr marL="12700">
              <a:lnSpc>
                <a:spcPct val="100000"/>
              </a:lnSpc>
              <a:spcBef>
                <a:spcPts val="95"/>
              </a:spcBef>
            </a:pPr>
            <a:r>
              <a:rPr sz="2800" spc="-20" dirty="0">
                <a:latin typeface="Calibri" panose="020F0502020204030204"/>
                <a:cs typeface="Calibri" panose="020F0502020204030204"/>
              </a:rPr>
              <a:t>Efficient</a:t>
            </a:r>
            <a:r>
              <a:rPr sz="2800" spc="-15" dirty="0">
                <a:latin typeface="Calibri" panose="020F0502020204030204"/>
                <a:cs typeface="Calibri" panose="020F0502020204030204"/>
              </a:rPr>
              <a:t> </a:t>
            </a:r>
            <a:r>
              <a:rPr sz="2800" spc="-10" dirty="0">
                <a:latin typeface="Calibri" panose="020F0502020204030204"/>
                <a:cs typeface="Calibri" panose="020F0502020204030204"/>
              </a:rPr>
              <a:t>coping</a:t>
            </a:r>
            <a:r>
              <a:rPr sz="2800" spc="-20" dirty="0">
                <a:latin typeface="Calibri" panose="020F0502020204030204"/>
                <a:cs typeface="Calibri" panose="020F0502020204030204"/>
              </a:rPr>
              <a:t> strategies</a:t>
            </a:r>
            <a:endParaRPr sz="2800">
              <a:latin typeface="Calibri" panose="020F0502020204030204"/>
              <a:cs typeface="Calibri" panose="020F050202020403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5265" y="993647"/>
            <a:ext cx="9444990" cy="4511040"/>
          </a:xfrm>
          <a:prstGeom prst="rect">
            <a:avLst/>
          </a:prstGeom>
        </p:spPr>
        <p:txBody>
          <a:bodyPr vert="horz" wrap="square" lIns="0" tIns="12700" rIns="0" bIns="0" rtlCol="0">
            <a:spAutoFit/>
          </a:bodyPr>
          <a:lstStyle/>
          <a:p>
            <a:pPr marL="244475" indent="-232410" algn="just">
              <a:lnSpc>
                <a:spcPct val="100000"/>
              </a:lnSpc>
              <a:spcBef>
                <a:spcPts val="100"/>
              </a:spcBef>
              <a:buSzPct val="96000"/>
              <a:buAutoNum type="arabicPeriod" startAt="6"/>
              <a:tabLst>
                <a:tab pos="245110" algn="l"/>
              </a:tabLst>
            </a:pPr>
            <a:r>
              <a:rPr sz="2400" spc="-25" dirty="0">
                <a:latin typeface="Calibri" panose="020F0502020204030204"/>
                <a:cs typeface="Calibri" panose="020F0502020204030204"/>
              </a:rPr>
              <a:t>Make</a:t>
            </a:r>
            <a:r>
              <a:rPr sz="2400" spc="-5" dirty="0">
                <a:latin typeface="Calibri" panose="020F0502020204030204"/>
                <a:cs typeface="Calibri" panose="020F0502020204030204"/>
              </a:rPr>
              <a:t> connections</a:t>
            </a:r>
            <a:r>
              <a:rPr sz="2400" dirty="0">
                <a:latin typeface="Calibri" panose="020F0502020204030204"/>
                <a:cs typeface="Calibri" panose="020F0502020204030204"/>
              </a:rPr>
              <a:t> </a:t>
            </a:r>
            <a:r>
              <a:rPr sz="2400" spc="-5" dirty="0">
                <a:latin typeface="Calibri" panose="020F0502020204030204"/>
                <a:cs typeface="Calibri" panose="020F0502020204030204"/>
              </a:rPr>
              <a:t>with people</a:t>
            </a:r>
            <a:r>
              <a:rPr sz="2400" dirty="0">
                <a:latin typeface="Calibri" panose="020F0502020204030204"/>
                <a:cs typeface="Calibri" panose="020F0502020204030204"/>
              </a:rPr>
              <a:t> :</a:t>
            </a:r>
            <a:r>
              <a:rPr sz="2400" spc="-5" dirty="0">
                <a:latin typeface="Calibri" panose="020F0502020204030204"/>
                <a:cs typeface="Calibri" panose="020F0502020204030204"/>
              </a:rPr>
              <a:t> Social</a:t>
            </a:r>
            <a:r>
              <a:rPr sz="2400" dirty="0">
                <a:latin typeface="Calibri" panose="020F0502020204030204"/>
                <a:cs typeface="Calibri" panose="020F0502020204030204"/>
              </a:rPr>
              <a:t> </a:t>
            </a:r>
            <a:r>
              <a:rPr sz="2400" spc="-5" dirty="0">
                <a:latin typeface="Calibri" panose="020F0502020204030204"/>
                <a:cs typeface="Calibri" panose="020F0502020204030204"/>
              </a:rPr>
              <a:t>support</a:t>
            </a:r>
            <a:r>
              <a:rPr sz="2400" dirty="0">
                <a:latin typeface="Calibri" panose="020F0502020204030204"/>
                <a:cs typeface="Calibri" panose="020F0502020204030204"/>
              </a:rPr>
              <a:t> </a:t>
            </a:r>
            <a:r>
              <a:rPr sz="2400" spc="-5" dirty="0">
                <a:latin typeface="Calibri" panose="020F0502020204030204"/>
                <a:cs typeface="Calibri" panose="020F0502020204030204"/>
              </a:rPr>
              <a:t>is </a:t>
            </a:r>
            <a:r>
              <a:rPr sz="2400" spc="-30" dirty="0">
                <a:latin typeface="Calibri" panose="020F0502020204030204"/>
                <a:cs typeface="Calibri" panose="020F0502020204030204"/>
              </a:rPr>
              <a:t>key!</a:t>
            </a:r>
            <a:endParaRPr sz="2400">
              <a:latin typeface="Calibri" panose="020F0502020204030204"/>
              <a:cs typeface="Calibri" panose="020F0502020204030204"/>
            </a:endParaRPr>
          </a:p>
          <a:p>
            <a:pPr>
              <a:lnSpc>
                <a:spcPct val="100000"/>
              </a:lnSpc>
              <a:spcBef>
                <a:spcPts val="15"/>
              </a:spcBef>
              <a:buFont typeface="Calibri" panose="020F0502020204030204"/>
              <a:buAutoNum type="arabicPeriod" startAt="6"/>
            </a:pPr>
            <a:endParaRPr sz="2500">
              <a:latin typeface="Calibri" panose="020F0502020204030204"/>
              <a:cs typeface="Calibri" panose="020F0502020204030204"/>
            </a:endParaRPr>
          </a:p>
          <a:p>
            <a:pPr marL="12700" marR="5080" algn="just">
              <a:lnSpc>
                <a:spcPct val="100000"/>
              </a:lnSpc>
              <a:buSzPct val="96000"/>
              <a:buAutoNum type="arabicPeriod" startAt="6"/>
              <a:tabLst>
                <a:tab pos="257810" algn="l"/>
              </a:tabLst>
            </a:pPr>
            <a:r>
              <a:rPr sz="2400" spc="40" dirty="0">
                <a:latin typeface="Calibri" panose="020F0502020204030204"/>
                <a:cs typeface="Calibri" panose="020F0502020204030204"/>
              </a:rPr>
              <a:t>Deal </a:t>
            </a:r>
            <a:r>
              <a:rPr sz="2400" spc="35" dirty="0">
                <a:latin typeface="Calibri" panose="020F0502020204030204"/>
                <a:cs typeface="Calibri" panose="020F0502020204030204"/>
              </a:rPr>
              <a:t>effectively with </a:t>
            </a:r>
            <a:r>
              <a:rPr sz="2400" spc="30" dirty="0">
                <a:latin typeface="Calibri" panose="020F0502020204030204"/>
                <a:cs typeface="Calibri" panose="020F0502020204030204"/>
              </a:rPr>
              <a:t>mistakes: </a:t>
            </a:r>
            <a:r>
              <a:rPr sz="2400" spc="40" dirty="0">
                <a:latin typeface="Calibri" panose="020F0502020204030204"/>
                <a:cs typeface="Calibri" panose="020F0502020204030204"/>
              </a:rPr>
              <a:t>i.e. </a:t>
            </a:r>
            <a:r>
              <a:rPr sz="2400" spc="45" dirty="0">
                <a:latin typeface="Calibri" panose="020F0502020204030204"/>
                <a:cs typeface="Calibri" panose="020F0502020204030204"/>
              </a:rPr>
              <a:t>Learn </a:t>
            </a:r>
            <a:r>
              <a:rPr sz="2400" spc="30" dirty="0">
                <a:latin typeface="Calibri" panose="020F0502020204030204"/>
                <a:cs typeface="Calibri" panose="020F0502020204030204"/>
              </a:rPr>
              <a:t>from your mistakes </a:t>
            </a:r>
            <a:r>
              <a:rPr sz="2400" spc="35" dirty="0">
                <a:latin typeface="Calibri" panose="020F0502020204030204"/>
                <a:cs typeface="Calibri" panose="020F0502020204030204"/>
              </a:rPr>
              <a:t>and </a:t>
            </a:r>
            <a:r>
              <a:rPr sz="2400" spc="45" dirty="0">
                <a:latin typeface="Calibri" panose="020F0502020204030204"/>
                <a:cs typeface="Calibri" panose="020F0502020204030204"/>
              </a:rPr>
              <a:t>apply </a:t>
            </a:r>
            <a:r>
              <a:rPr sz="2400" spc="50" dirty="0">
                <a:latin typeface="Calibri" panose="020F0502020204030204"/>
                <a:cs typeface="Calibri" panose="020F0502020204030204"/>
              </a:rPr>
              <a:t> </a:t>
            </a:r>
            <a:r>
              <a:rPr sz="2400" spc="-5" dirty="0">
                <a:latin typeface="Calibri" panose="020F0502020204030204"/>
                <a:cs typeface="Calibri" panose="020F0502020204030204"/>
              </a:rPr>
              <a:t>them </a:t>
            </a:r>
            <a:r>
              <a:rPr sz="2400" spc="-15" dirty="0">
                <a:latin typeface="Calibri" panose="020F0502020204030204"/>
                <a:cs typeface="Calibri" panose="020F0502020204030204"/>
              </a:rPr>
              <a:t>to</a:t>
            </a:r>
            <a:r>
              <a:rPr sz="2400" dirty="0">
                <a:latin typeface="Calibri" panose="020F0502020204030204"/>
                <a:cs typeface="Calibri" panose="020F0502020204030204"/>
              </a:rPr>
              <a:t> </a:t>
            </a:r>
            <a:r>
              <a:rPr sz="2400" spc="-10" dirty="0">
                <a:latin typeface="Calibri" panose="020F0502020204030204"/>
                <a:cs typeface="Calibri" panose="020F0502020204030204"/>
              </a:rPr>
              <a:t>future</a:t>
            </a:r>
            <a:r>
              <a:rPr sz="2400" dirty="0">
                <a:latin typeface="Calibri" panose="020F0502020204030204"/>
                <a:cs typeface="Calibri" panose="020F0502020204030204"/>
              </a:rPr>
              <a:t> </a:t>
            </a:r>
            <a:r>
              <a:rPr sz="2400" spc="-5" dirty="0">
                <a:latin typeface="Calibri" panose="020F0502020204030204"/>
                <a:cs typeface="Calibri" panose="020F0502020204030204"/>
              </a:rPr>
              <a:t>decision</a:t>
            </a:r>
            <a:r>
              <a:rPr sz="2400" dirty="0">
                <a:latin typeface="Calibri" panose="020F0502020204030204"/>
                <a:cs typeface="Calibri" panose="020F0502020204030204"/>
              </a:rPr>
              <a:t> </a:t>
            </a:r>
            <a:r>
              <a:rPr sz="2400" spc="-5" dirty="0">
                <a:latin typeface="Calibri" panose="020F0502020204030204"/>
                <a:cs typeface="Calibri" panose="020F0502020204030204"/>
              </a:rPr>
              <a:t>making.</a:t>
            </a:r>
            <a:endParaRPr sz="2400">
              <a:latin typeface="Calibri" panose="020F0502020204030204"/>
              <a:cs typeface="Calibri" panose="020F0502020204030204"/>
            </a:endParaRPr>
          </a:p>
          <a:p>
            <a:pPr>
              <a:lnSpc>
                <a:spcPct val="100000"/>
              </a:lnSpc>
              <a:spcBef>
                <a:spcPts val="20"/>
              </a:spcBef>
              <a:buFont typeface="Calibri" panose="020F0502020204030204"/>
              <a:buAutoNum type="arabicPeriod" startAt="6"/>
            </a:pPr>
            <a:endParaRPr sz="2500">
              <a:latin typeface="Calibri" panose="020F0502020204030204"/>
              <a:cs typeface="Calibri" panose="020F0502020204030204"/>
            </a:endParaRPr>
          </a:p>
          <a:p>
            <a:pPr marL="244475" indent="-232410" algn="just">
              <a:lnSpc>
                <a:spcPct val="100000"/>
              </a:lnSpc>
              <a:buSzPct val="96000"/>
              <a:buAutoNum type="arabicPeriod" startAt="6"/>
              <a:tabLst>
                <a:tab pos="245110" algn="l"/>
              </a:tabLst>
            </a:pPr>
            <a:r>
              <a:rPr sz="2400" spc="-5" dirty="0">
                <a:latin typeface="Calibri" panose="020F0502020204030204"/>
                <a:cs typeface="Calibri" panose="020F0502020204030204"/>
              </a:rPr>
              <a:t>Deal</a:t>
            </a:r>
            <a:r>
              <a:rPr sz="2400" dirty="0">
                <a:latin typeface="Calibri" panose="020F0502020204030204"/>
                <a:cs typeface="Calibri" panose="020F0502020204030204"/>
              </a:rPr>
              <a:t> </a:t>
            </a:r>
            <a:r>
              <a:rPr sz="2400" spc="-15" dirty="0">
                <a:latin typeface="Calibri" panose="020F0502020204030204"/>
                <a:cs typeface="Calibri" panose="020F0502020204030204"/>
              </a:rPr>
              <a:t>effectively</a:t>
            </a:r>
            <a:r>
              <a:rPr sz="2400" spc="5" dirty="0">
                <a:latin typeface="Calibri" panose="020F0502020204030204"/>
                <a:cs typeface="Calibri" panose="020F0502020204030204"/>
              </a:rPr>
              <a:t> </a:t>
            </a:r>
            <a:r>
              <a:rPr sz="2400" spc="-5" dirty="0">
                <a:latin typeface="Calibri" panose="020F0502020204030204"/>
                <a:cs typeface="Calibri" panose="020F0502020204030204"/>
              </a:rPr>
              <a:t>with</a:t>
            </a:r>
            <a:r>
              <a:rPr sz="2400" spc="5" dirty="0">
                <a:latin typeface="Calibri" panose="020F0502020204030204"/>
                <a:cs typeface="Calibri" panose="020F0502020204030204"/>
              </a:rPr>
              <a:t> </a:t>
            </a:r>
            <a:r>
              <a:rPr sz="2400" spc="-5" dirty="0">
                <a:latin typeface="Calibri" panose="020F0502020204030204"/>
                <a:cs typeface="Calibri" panose="020F0502020204030204"/>
              </a:rPr>
              <a:t>success:</a:t>
            </a:r>
            <a:r>
              <a:rPr sz="2400" dirty="0">
                <a:latin typeface="Calibri" panose="020F0502020204030204"/>
                <a:cs typeface="Calibri" panose="020F0502020204030204"/>
              </a:rPr>
              <a:t> </a:t>
            </a:r>
            <a:r>
              <a:rPr sz="2400" spc="-5" dirty="0">
                <a:latin typeface="Calibri" panose="020F0502020204030204"/>
                <a:cs typeface="Calibri" panose="020F0502020204030204"/>
              </a:rPr>
              <a:t>This</a:t>
            </a:r>
            <a:r>
              <a:rPr sz="2400" spc="5" dirty="0">
                <a:latin typeface="Calibri" panose="020F0502020204030204"/>
                <a:cs typeface="Calibri" panose="020F0502020204030204"/>
              </a:rPr>
              <a:t> </a:t>
            </a:r>
            <a:r>
              <a:rPr sz="2400" spc="-5" dirty="0">
                <a:latin typeface="Calibri" panose="020F0502020204030204"/>
                <a:cs typeface="Calibri" panose="020F0502020204030204"/>
              </a:rPr>
              <a:t>will</a:t>
            </a:r>
            <a:r>
              <a:rPr sz="2400" spc="5" dirty="0">
                <a:latin typeface="Calibri" panose="020F0502020204030204"/>
                <a:cs typeface="Calibri" panose="020F0502020204030204"/>
              </a:rPr>
              <a:t> </a:t>
            </a:r>
            <a:r>
              <a:rPr sz="2400" spc="-5" dirty="0">
                <a:latin typeface="Calibri" panose="020F0502020204030204"/>
                <a:cs typeface="Calibri" panose="020F0502020204030204"/>
              </a:rPr>
              <a:t>build</a:t>
            </a:r>
            <a:r>
              <a:rPr sz="2400" dirty="0">
                <a:latin typeface="Calibri" panose="020F0502020204030204"/>
                <a:cs typeface="Calibri" panose="020F0502020204030204"/>
              </a:rPr>
              <a:t> </a:t>
            </a:r>
            <a:r>
              <a:rPr sz="2400" spc="-5" dirty="0">
                <a:latin typeface="Calibri" panose="020F0502020204030204"/>
                <a:cs typeface="Calibri" panose="020F0502020204030204"/>
              </a:rPr>
              <a:t>on</a:t>
            </a:r>
            <a:r>
              <a:rPr sz="2400" spc="5" dirty="0">
                <a:latin typeface="Calibri" panose="020F0502020204030204"/>
                <a:cs typeface="Calibri" panose="020F0502020204030204"/>
              </a:rPr>
              <a:t> </a:t>
            </a:r>
            <a:r>
              <a:rPr sz="2400" spc="-15" dirty="0">
                <a:latin typeface="Calibri" panose="020F0502020204030204"/>
                <a:cs typeface="Calibri" panose="020F0502020204030204"/>
              </a:rPr>
              <a:t>your</a:t>
            </a:r>
            <a:r>
              <a:rPr sz="2400" spc="5" dirty="0">
                <a:latin typeface="Calibri" panose="020F0502020204030204"/>
                <a:cs typeface="Calibri" panose="020F0502020204030204"/>
              </a:rPr>
              <a:t> </a:t>
            </a:r>
            <a:r>
              <a:rPr sz="2400" spc="-10" dirty="0">
                <a:latin typeface="Calibri" panose="020F0502020204030204"/>
                <a:cs typeface="Calibri" panose="020F0502020204030204"/>
              </a:rPr>
              <a:t>competence.</a:t>
            </a:r>
            <a:endParaRPr sz="2400">
              <a:latin typeface="Calibri" panose="020F0502020204030204"/>
              <a:cs typeface="Calibri" panose="020F0502020204030204"/>
            </a:endParaRPr>
          </a:p>
          <a:p>
            <a:pPr>
              <a:lnSpc>
                <a:spcPct val="100000"/>
              </a:lnSpc>
              <a:spcBef>
                <a:spcPts val="15"/>
              </a:spcBef>
              <a:buFont typeface="Calibri" panose="020F0502020204030204"/>
              <a:buAutoNum type="arabicPeriod" startAt="6"/>
            </a:pPr>
            <a:endParaRPr sz="2500">
              <a:latin typeface="Calibri" panose="020F0502020204030204"/>
              <a:cs typeface="Calibri" panose="020F0502020204030204"/>
            </a:endParaRPr>
          </a:p>
          <a:p>
            <a:pPr marL="12700" marR="5080" algn="just">
              <a:lnSpc>
                <a:spcPct val="100000"/>
              </a:lnSpc>
              <a:spcBef>
                <a:spcPts val="5"/>
              </a:spcBef>
              <a:buSzPct val="96000"/>
              <a:buAutoNum type="arabicPeriod" startAt="6"/>
              <a:tabLst>
                <a:tab pos="252095" algn="l"/>
              </a:tabLst>
            </a:pPr>
            <a:r>
              <a:rPr sz="2400" spc="20" dirty="0">
                <a:latin typeface="Calibri" panose="020F0502020204030204"/>
                <a:cs typeface="Calibri" panose="020F0502020204030204"/>
              </a:rPr>
              <a:t>Develop </a:t>
            </a:r>
            <a:r>
              <a:rPr sz="2400" spc="25" dirty="0">
                <a:latin typeface="Calibri" panose="020F0502020204030204"/>
                <a:cs typeface="Calibri" panose="020F0502020204030204"/>
              </a:rPr>
              <a:t>self-discipline </a:t>
            </a:r>
            <a:r>
              <a:rPr sz="2400" spc="20" dirty="0">
                <a:latin typeface="Calibri" panose="020F0502020204030204"/>
                <a:cs typeface="Calibri" panose="020F0502020204030204"/>
              </a:rPr>
              <a:t>and </a:t>
            </a:r>
            <a:r>
              <a:rPr sz="2400" spc="15" dirty="0">
                <a:latin typeface="Calibri" panose="020F0502020204030204"/>
                <a:cs typeface="Calibri" panose="020F0502020204030204"/>
              </a:rPr>
              <a:t>control: </a:t>
            </a:r>
            <a:r>
              <a:rPr sz="2400" spc="30" dirty="0">
                <a:latin typeface="Calibri" panose="020F0502020204030204"/>
                <a:cs typeface="Calibri" panose="020F0502020204030204"/>
              </a:rPr>
              <a:t>e.g. </a:t>
            </a:r>
            <a:r>
              <a:rPr sz="2400" spc="20" dirty="0">
                <a:latin typeface="Calibri" panose="020F0502020204030204"/>
                <a:cs typeface="Calibri" panose="020F0502020204030204"/>
              </a:rPr>
              <a:t>train yourself </a:t>
            </a:r>
            <a:r>
              <a:rPr sz="2400" spc="5" dirty="0">
                <a:latin typeface="Calibri" panose="020F0502020204030204"/>
                <a:cs typeface="Calibri" panose="020F0502020204030204"/>
              </a:rPr>
              <a:t>to </a:t>
            </a:r>
            <a:r>
              <a:rPr sz="2400" spc="20" dirty="0">
                <a:latin typeface="Calibri" panose="020F0502020204030204"/>
                <a:cs typeface="Calibri" panose="020F0502020204030204"/>
              </a:rPr>
              <a:t>study </a:t>
            </a:r>
            <a:r>
              <a:rPr sz="2400" spc="25" dirty="0">
                <a:latin typeface="Calibri" panose="020F0502020204030204"/>
                <a:cs typeface="Calibri" panose="020F0502020204030204"/>
              </a:rPr>
              <a:t>harder </a:t>
            </a:r>
            <a:r>
              <a:rPr sz="2400" spc="15" dirty="0">
                <a:latin typeface="Calibri" panose="020F0502020204030204"/>
                <a:cs typeface="Calibri" panose="020F0502020204030204"/>
              </a:rPr>
              <a:t>in </a:t>
            </a:r>
            <a:r>
              <a:rPr sz="2400" spc="20" dirty="0">
                <a:latin typeface="Calibri" panose="020F0502020204030204"/>
                <a:cs typeface="Calibri" panose="020F0502020204030204"/>
              </a:rPr>
              <a:t> preparation </a:t>
            </a:r>
            <a:r>
              <a:rPr sz="2400" spc="5" dirty="0">
                <a:latin typeface="Calibri" panose="020F0502020204030204"/>
                <a:cs typeface="Calibri" panose="020F0502020204030204"/>
              </a:rPr>
              <a:t>for </a:t>
            </a:r>
            <a:r>
              <a:rPr sz="2400" spc="15" dirty="0">
                <a:latin typeface="Calibri" panose="020F0502020204030204"/>
                <a:cs typeface="Calibri" panose="020F0502020204030204"/>
              </a:rPr>
              <a:t>your </a:t>
            </a:r>
            <a:r>
              <a:rPr sz="2400" spc="25" dirty="0">
                <a:latin typeface="Calibri" panose="020F0502020204030204"/>
                <a:cs typeface="Calibri" panose="020F0502020204030204"/>
              </a:rPr>
              <a:t>final </a:t>
            </a:r>
            <a:r>
              <a:rPr sz="2400" spc="10" dirty="0">
                <a:latin typeface="Calibri" panose="020F0502020204030204"/>
                <a:cs typeface="Calibri" panose="020F0502020204030204"/>
              </a:rPr>
              <a:t>exam, </a:t>
            </a:r>
            <a:r>
              <a:rPr sz="2400" spc="15" dirty="0">
                <a:latin typeface="Calibri" panose="020F0502020204030204"/>
                <a:cs typeface="Calibri" panose="020F0502020204030204"/>
              </a:rPr>
              <a:t>or </a:t>
            </a:r>
            <a:r>
              <a:rPr sz="2400" spc="20" dirty="0">
                <a:latin typeface="Calibri" panose="020F0502020204030204"/>
                <a:cs typeface="Calibri" panose="020F0502020204030204"/>
              </a:rPr>
              <a:t>train yourself </a:t>
            </a:r>
            <a:r>
              <a:rPr sz="2400" spc="10" dirty="0">
                <a:latin typeface="Calibri" panose="020F0502020204030204"/>
                <a:cs typeface="Calibri" panose="020F0502020204030204"/>
              </a:rPr>
              <a:t>to </a:t>
            </a:r>
            <a:r>
              <a:rPr sz="2400" spc="20" dirty="0">
                <a:latin typeface="Calibri" panose="020F0502020204030204"/>
                <a:cs typeface="Calibri" panose="020F0502020204030204"/>
              </a:rPr>
              <a:t>work </a:t>
            </a:r>
            <a:r>
              <a:rPr sz="2400" spc="25" dirty="0">
                <a:latin typeface="Calibri" panose="020F0502020204030204"/>
                <a:cs typeface="Calibri" panose="020F0502020204030204"/>
              </a:rPr>
              <a:t>out </a:t>
            </a:r>
            <a:r>
              <a:rPr sz="2400" spc="15" dirty="0">
                <a:latin typeface="Calibri" panose="020F0502020204030204"/>
                <a:cs typeface="Calibri" panose="020F0502020204030204"/>
              </a:rPr>
              <a:t>four </a:t>
            </a:r>
            <a:r>
              <a:rPr sz="2400" spc="30" dirty="0">
                <a:latin typeface="Calibri" panose="020F0502020204030204"/>
                <a:cs typeface="Calibri" panose="020F0502020204030204"/>
              </a:rPr>
              <a:t>times </a:t>
            </a:r>
            <a:r>
              <a:rPr sz="2400" dirty="0">
                <a:latin typeface="Calibri" panose="020F0502020204030204"/>
                <a:cs typeface="Calibri" panose="020F0502020204030204"/>
              </a:rPr>
              <a:t>a </a:t>
            </a:r>
            <a:r>
              <a:rPr sz="2400" spc="5" dirty="0">
                <a:latin typeface="Calibri" panose="020F0502020204030204"/>
                <a:cs typeface="Calibri" panose="020F0502020204030204"/>
              </a:rPr>
              <a:t> </a:t>
            </a:r>
            <a:r>
              <a:rPr sz="2400" spc="-10" dirty="0">
                <a:latin typeface="Calibri" panose="020F0502020204030204"/>
                <a:cs typeface="Calibri" panose="020F0502020204030204"/>
              </a:rPr>
              <a:t>week</a:t>
            </a:r>
            <a:r>
              <a:rPr sz="2400" spc="-5" dirty="0">
                <a:latin typeface="Calibri" panose="020F0502020204030204"/>
                <a:cs typeface="Calibri" panose="020F0502020204030204"/>
              </a:rPr>
              <a:t> </a:t>
            </a:r>
            <a:r>
              <a:rPr sz="2400" spc="-15" dirty="0">
                <a:latin typeface="Calibri" panose="020F0502020204030204"/>
                <a:cs typeface="Calibri" panose="020F0502020204030204"/>
              </a:rPr>
              <a:t>to</a:t>
            </a:r>
            <a:r>
              <a:rPr sz="2400" dirty="0">
                <a:latin typeface="Calibri" panose="020F0502020204030204"/>
                <a:cs typeface="Calibri" panose="020F0502020204030204"/>
              </a:rPr>
              <a:t> </a:t>
            </a:r>
            <a:r>
              <a:rPr sz="2400" spc="-5" dirty="0">
                <a:latin typeface="Calibri" panose="020F0502020204030204"/>
                <a:cs typeface="Calibri" panose="020F0502020204030204"/>
              </a:rPr>
              <a:t>lose</a:t>
            </a:r>
            <a:r>
              <a:rPr sz="2400" dirty="0">
                <a:latin typeface="Calibri" panose="020F0502020204030204"/>
                <a:cs typeface="Calibri" panose="020F0502020204030204"/>
              </a:rPr>
              <a:t> </a:t>
            </a:r>
            <a:r>
              <a:rPr sz="2400" spc="-5" dirty="0">
                <a:latin typeface="Calibri" panose="020F0502020204030204"/>
                <a:cs typeface="Calibri" panose="020F0502020204030204"/>
              </a:rPr>
              <a:t>those</a:t>
            </a:r>
            <a:r>
              <a:rPr sz="2400" dirty="0">
                <a:latin typeface="Calibri" panose="020F0502020204030204"/>
                <a:cs typeface="Calibri" panose="020F0502020204030204"/>
              </a:rPr>
              <a:t> </a:t>
            </a:r>
            <a:r>
              <a:rPr sz="2400" spc="-5" dirty="0">
                <a:latin typeface="Calibri" panose="020F0502020204030204"/>
                <a:cs typeface="Calibri" panose="020F0502020204030204"/>
              </a:rPr>
              <a:t>pounds</a:t>
            </a:r>
            <a:r>
              <a:rPr sz="2400" dirty="0">
                <a:latin typeface="Calibri" panose="020F0502020204030204"/>
                <a:cs typeface="Calibri" panose="020F0502020204030204"/>
              </a:rPr>
              <a:t> </a:t>
            </a:r>
            <a:r>
              <a:rPr sz="2400" spc="-15" dirty="0">
                <a:latin typeface="Calibri" panose="020F0502020204030204"/>
                <a:cs typeface="Calibri" panose="020F0502020204030204"/>
              </a:rPr>
              <a:t>you</a:t>
            </a:r>
            <a:r>
              <a:rPr sz="2400" dirty="0">
                <a:latin typeface="Calibri" panose="020F0502020204030204"/>
                <a:cs typeface="Calibri" panose="020F0502020204030204"/>
              </a:rPr>
              <a:t> </a:t>
            </a:r>
            <a:r>
              <a:rPr sz="2400" spc="-10" dirty="0">
                <a:latin typeface="Calibri" panose="020F0502020204030204"/>
                <a:cs typeface="Calibri" panose="020F0502020204030204"/>
              </a:rPr>
              <a:t>gained</a:t>
            </a:r>
            <a:r>
              <a:rPr sz="2400" dirty="0">
                <a:latin typeface="Calibri" panose="020F0502020204030204"/>
                <a:cs typeface="Calibri" panose="020F0502020204030204"/>
              </a:rPr>
              <a:t> </a:t>
            </a:r>
            <a:r>
              <a:rPr sz="2400" spc="-5" dirty="0">
                <a:latin typeface="Calibri" panose="020F0502020204030204"/>
                <a:cs typeface="Calibri" panose="020F0502020204030204"/>
              </a:rPr>
              <a:t>since</a:t>
            </a:r>
            <a:r>
              <a:rPr sz="2400" dirty="0">
                <a:latin typeface="Calibri" panose="020F0502020204030204"/>
                <a:cs typeface="Calibri" panose="020F0502020204030204"/>
              </a:rPr>
              <a:t> </a:t>
            </a:r>
            <a:r>
              <a:rPr sz="2400" spc="-10" dirty="0">
                <a:latin typeface="Calibri" panose="020F0502020204030204"/>
                <a:cs typeface="Calibri" panose="020F0502020204030204"/>
              </a:rPr>
              <a:t>last</a:t>
            </a:r>
            <a:r>
              <a:rPr sz="2400" dirty="0">
                <a:latin typeface="Calibri" panose="020F0502020204030204"/>
                <a:cs typeface="Calibri" panose="020F0502020204030204"/>
              </a:rPr>
              <a:t> </a:t>
            </a:r>
            <a:r>
              <a:rPr sz="2400" spc="-5" dirty="0">
                <a:latin typeface="Calibri" panose="020F0502020204030204"/>
                <a:cs typeface="Calibri" panose="020F0502020204030204"/>
              </a:rPr>
              <a:t>Thanksgiving</a:t>
            </a:r>
            <a:r>
              <a:rPr sz="2400" dirty="0">
                <a:latin typeface="Calibri" panose="020F0502020204030204"/>
                <a:cs typeface="Calibri" panose="020F0502020204030204"/>
              </a:rPr>
              <a:t> </a:t>
            </a:r>
            <a:r>
              <a:rPr sz="2400" spc="-5" dirty="0">
                <a:latin typeface="Calibri" panose="020F0502020204030204"/>
                <a:cs typeface="Calibri" panose="020F0502020204030204"/>
              </a:rPr>
              <a:t>dinner!</a:t>
            </a:r>
            <a:endParaRPr sz="2400">
              <a:latin typeface="Calibri" panose="020F0502020204030204"/>
              <a:cs typeface="Calibri" panose="020F0502020204030204"/>
            </a:endParaRPr>
          </a:p>
          <a:p>
            <a:pPr>
              <a:lnSpc>
                <a:spcPct val="100000"/>
              </a:lnSpc>
              <a:spcBef>
                <a:spcPts val="15"/>
              </a:spcBef>
              <a:buFont typeface="Calibri" panose="020F0502020204030204"/>
              <a:buAutoNum type="arabicPeriod" startAt="6"/>
            </a:pPr>
            <a:endParaRPr sz="2500">
              <a:latin typeface="Calibri" panose="020F0502020204030204"/>
              <a:cs typeface="Calibri" panose="020F0502020204030204"/>
            </a:endParaRPr>
          </a:p>
          <a:p>
            <a:pPr marL="398780" indent="-386715" algn="just">
              <a:lnSpc>
                <a:spcPct val="100000"/>
              </a:lnSpc>
              <a:buSzPct val="96000"/>
              <a:buAutoNum type="arabicPeriod" startAt="6"/>
              <a:tabLst>
                <a:tab pos="399415" algn="l"/>
              </a:tabLst>
            </a:pPr>
            <a:r>
              <a:rPr sz="2400" spc="-10" dirty="0">
                <a:latin typeface="Calibri" panose="020F0502020204030204"/>
                <a:cs typeface="Calibri" panose="020F0502020204030204"/>
              </a:rPr>
              <a:t>Maintenance:</a:t>
            </a:r>
            <a:r>
              <a:rPr sz="2400" dirty="0">
                <a:latin typeface="Calibri" panose="020F0502020204030204"/>
                <a:cs typeface="Calibri" panose="020F0502020204030204"/>
              </a:rPr>
              <a:t> </a:t>
            </a:r>
            <a:r>
              <a:rPr sz="2400" spc="-10" dirty="0">
                <a:latin typeface="Calibri" panose="020F0502020204030204"/>
                <a:cs typeface="Calibri" panose="020F0502020204030204"/>
              </a:rPr>
              <a:t>Practice,</a:t>
            </a:r>
            <a:r>
              <a:rPr sz="2400" spc="5" dirty="0">
                <a:latin typeface="Calibri" panose="020F0502020204030204"/>
                <a:cs typeface="Calibri" panose="020F0502020204030204"/>
              </a:rPr>
              <a:t> </a:t>
            </a:r>
            <a:r>
              <a:rPr sz="2400" spc="-10" dirty="0">
                <a:latin typeface="Calibri" panose="020F0502020204030204"/>
                <a:cs typeface="Calibri" panose="020F0502020204030204"/>
              </a:rPr>
              <a:t>practice,</a:t>
            </a:r>
            <a:r>
              <a:rPr sz="2400" spc="5" dirty="0">
                <a:latin typeface="Calibri" panose="020F0502020204030204"/>
                <a:cs typeface="Calibri" panose="020F0502020204030204"/>
              </a:rPr>
              <a:t> </a:t>
            </a:r>
            <a:r>
              <a:rPr sz="2400" spc="-10" dirty="0">
                <a:latin typeface="Calibri" panose="020F0502020204030204"/>
                <a:cs typeface="Calibri" panose="020F0502020204030204"/>
              </a:rPr>
              <a:t>practice</a:t>
            </a:r>
            <a:r>
              <a:rPr sz="2400" spc="5" dirty="0">
                <a:latin typeface="Calibri" panose="020F0502020204030204"/>
                <a:cs typeface="Calibri" panose="020F0502020204030204"/>
              </a:rPr>
              <a:t> </a:t>
            </a:r>
            <a:r>
              <a:rPr sz="2400" spc="-25" dirty="0">
                <a:latin typeface="Calibri" panose="020F0502020204030204"/>
                <a:cs typeface="Calibri" panose="020F0502020204030204"/>
              </a:rPr>
              <a:t>for</a:t>
            </a:r>
            <a:r>
              <a:rPr sz="2400" spc="5" dirty="0">
                <a:latin typeface="Calibri" panose="020F0502020204030204"/>
                <a:cs typeface="Calibri" panose="020F0502020204030204"/>
              </a:rPr>
              <a:t> </a:t>
            </a:r>
            <a:r>
              <a:rPr sz="2400" dirty="0">
                <a:latin typeface="Calibri" panose="020F0502020204030204"/>
                <a:cs typeface="Calibri" panose="020F0502020204030204"/>
              </a:rPr>
              <a:t>a</a:t>
            </a:r>
            <a:r>
              <a:rPr sz="2400" spc="5" dirty="0">
                <a:latin typeface="Calibri" panose="020F0502020204030204"/>
                <a:cs typeface="Calibri" panose="020F0502020204030204"/>
              </a:rPr>
              <a:t> </a:t>
            </a:r>
            <a:r>
              <a:rPr sz="2400" spc="-5" dirty="0">
                <a:latin typeface="Calibri" panose="020F0502020204030204"/>
                <a:cs typeface="Calibri" panose="020F0502020204030204"/>
              </a:rPr>
              <a:t>long</a:t>
            </a:r>
            <a:r>
              <a:rPr sz="2400" spc="5" dirty="0">
                <a:latin typeface="Calibri" panose="020F0502020204030204"/>
                <a:cs typeface="Calibri" panose="020F0502020204030204"/>
              </a:rPr>
              <a:t> </a:t>
            </a:r>
            <a:r>
              <a:rPr sz="2400" spc="-20" dirty="0">
                <a:latin typeface="Calibri" panose="020F0502020204030204"/>
                <a:cs typeface="Calibri" panose="020F0502020204030204"/>
              </a:rPr>
              <a:t>life</a:t>
            </a:r>
            <a:r>
              <a:rPr sz="2400" spc="5" dirty="0">
                <a:latin typeface="Calibri" panose="020F0502020204030204"/>
                <a:cs typeface="Calibri" panose="020F0502020204030204"/>
              </a:rPr>
              <a:t> </a:t>
            </a:r>
            <a:r>
              <a:rPr sz="2400" spc="-5" dirty="0">
                <a:latin typeface="Calibri" panose="020F0502020204030204"/>
                <a:cs typeface="Calibri" panose="020F0502020204030204"/>
              </a:rPr>
              <a:t>of</a:t>
            </a:r>
            <a:r>
              <a:rPr sz="2400" spc="5" dirty="0">
                <a:latin typeface="Calibri" panose="020F0502020204030204"/>
                <a:cs typeface="Calibri" panose="020F0502020204030204"/>
              </a:rPr>
              <a:t> </a:t>
            </a:r>
            <a:r>
              <a:rPr sz="2400" spc="-10" dirty="0">
                <a:latin typeface="Calibri" panose="020F0502020204030204"/>
                <a:cs typeface="Calibri" panose="020F0502020204030204"/>
              </a:rPr>
              <a:t>resilient</a:t>
            </a:r>
            <a:r>
              <a:rPr sz="2400" spc="5" dirty="0">
                <a:latin typeface="Calibri" panose="020F0502020204030204"/>
                <a:cs typeface="Calibri" panose="020F0502020204030204"/>
              </a:rPr>
              <a:t> </a:t>
            </a:r>
            <a:r>
              <a:rPr sz="2400" spc="-5" dirty="0">
                <a:latin typeface="Calibri" panose="020F0502020204030204"/>
                <a:cs typeface="Calibri" panose="020F0502020204030204"/>
              </a:rPr>
              <a:t>living!</a:t>
            </a:r>
            <a:endParaRPr sz="2400">
              <a:latin typeface="Calibri" panose="020F0502020204030204"/>
              <a:cs typeface="Calibri" panose="020F0502020204030204"/>
            </a:endParaRPr>
          </a:p>
        </p:txBody>
      </p:sp>
      <p:sp>
        <p:nvSpPr>
          <p:cNvPr id="3" name="object 3"/>
          <p:cNvSpPr txBox="1">
            <a:spLocks noGrp="1"/>
          </p:cNvSpPr>
          <p:nvPr>
            <p:ph type="title"/>
          </p:nvPr>
        </p:nvSpPr>
        <p:spPr>
          <a:xfrm>
            <a:off x="2745739" y="165735"/>
            <a:ext cx="3707765" cy="451484"/>
          </a:xfrm>
          <a:prstGeom prst="rect">
            <a:avLst/>
          </a:prstGeom>
        </p:spPr>
        <p:txBody>
          <a:bodyPr vert="horz" wrap="square" lIns="0" tIns="12065" rIns="0" bIns="0" rtlCol="0">
            <a:spAutoFit/>
          </a:bodyPr>
          <a:lstStyle/>
          <a:p>
            <a:pPr marL="12700">
              <a:lnSpc>
                <a:spcPct val="100000"/>
              </a:lnSpc>
              <a:spcBef>
                <a:spcPts val="95"/>
              </a:spcBef>
            </a:pPr>
            <a:r>
              <a:rPr sz="2800" spc="-20" dirty="0">
                <a:latin typeface="Calibri" panose="020F0502020204030204"/>
                <a:cs typeface="Calibri" panose="020F0502020204030204"/>
              </a:rPr>
              <a:t>Efficient</a:t>
            </a:r>
            <a:r>
              <a:rPr sz="2800" spc="-15" dirty="0">
                <a:latin typeface="Calibri" panose="020F0502020204030204"/>
                <a:cs typeface="Calibri" panose="020F0502020204030204"/>
              </a:rPr>
              <a:t> </a:t>
            </a:r>
            <a:r>
              <a:rPr sz="2800" spc="-10" dirty="0">
                <a:latin typeface="Calibri" panose="020F0502020204030204"/>
                <a:cs typeface="Calibri" panose="020F0502020204030204"/>
              </a:rPr>
              <a:t>coping</a:t>
            </a:r>
            <a:r>
              <a:rPr sz="2800" spc="-20" dirty="0">
                <a:latin typeface="Calibri" panose="020F0502020204030204"/>
                <a:cs typeface="Calibri" panose="020F0502020204030204"/>
              </a:rPr>
              <a:t> strategies</a:t>
            </a:r>
            <a:endParaRPr sz="2800">
              <a:latin typeface="Calibri" panose="020F0502020204030204"/>
              <a:cs typeface="Calibri" panose="020F0502020204030204"/>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xfrm>
            <a:off x="30480" y="6559550"/>
            <a:ext cx="9808210" cy="205105"/>
          </a:xfrm>
          <a:prstGeom prst="rect">
            <a:avLst/>
          </a:prstGeom>
        </p:spPr>
        <p:txBody>
          <a:bodyPr vert="horz" wrap="square" lIns="0" tIns="0" rIns="0" bIns="0" rtlCol="0">
            <a:no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rtlCol="0">
            <a:spAutoFit/>
          </a:bodyPr>
          <a:lstStyle/>
          <a:p>
            <a:pPr marL="1228090">
              <a:lnSpc>
                <a:spcPct val="100000"/>
              </a:lnSpc>
              <a:spcBef>
                <a:spcPts val="105"/>
              </a:spcBef>
            </a:pPr>
            <a:r>
              <a:rPr spc="-10" dirty="0"/>
              <a:t>References</a:t>
            </a:r>
            <a:endParaRPr spc="-10" dirty="0"/>
          </a:p>
        </p:txBody>
      </p:sp>
      <p:sp>
        <p:nvSpPr>
          <p:cNvPr id="3" name="object 3"/>
          <p:cNvSpPr txBox="1">
            <a:spLocks noGrp="1"/>
          </p:cNvSpPr>
          <p:nvPr>
            <p:ph type="body" idx="1"/>
          </p:nvPr>
        </p:nvSpPr>
        <p:spPr>
          <a:prstGeom prst="rect">
            <a:avLst/>
          </a:prstGeom>
        </p:spPr>
        <p:txBody>
          <a:bodyPr vert="horz" wrap="square" lIns="0" tIns="12700" rIns="0" bIns="0" rtlCol="0">
            <a:spAutoFit/>
          </a:bodyPr>
          <a:lstStyle/>
          <a:p>
            <a:pPr marL="182880" marR="1654175">
              <a:lnSpc>
                <a:spcPct val="100000"/>
              </a:lnSpc>
              <a:spcBef>
                <a:spcPts val="100"/>
              </a:spcBef>
              <a:buClr>
                <a:srgbClr val="000000"/>
              </a:buClr>
              <a:buSzPct val="92000"/>
              <a:buFont typeface="Arial MT"/>
              <a:buChar char="•"/>
              <a:tabLst>
                <a:tab pos="287655" algn="l"/>
              </a:tabLst>
            </a:pPr>
            <a:r>
              <a:rPr spc="-15" dirty="0">
                <a:hlinkClick r:id="rId1"/>
              </a:rPr>
              <a:t>https://www.cdc.gov/violenceprevention/about/copingwith- </a:t>
            </a:r>
            <a:r>
              <a:rPr u="none" spc="-585" dirty="0"/>
              <a:t> </a:t>
            </a:r>
            <a:r>
              <a:rPr spc="-10" dirty="0">
                <a:hlinkClick r:id="rId1"/>
              </a:rPr>
              <a:t>stresstips.html</a:t>
            </a:r>
            <a:endParaRPr spc="-10" dirty="0"/>
          </a:p>
          <a:p>
            <a:pPr marL="182880" marR="5080">
              <a:lnSpc>
                <a:spcPct val="100000"/>
              </a:lnSpc>
              <a:buClr>
                <a:srgbClr val="000000"/>
              </a:buClr>
              <a:buSzPct val="92000"/>
              <a:buFont typeface="Arial MT"/>
              <a:buChar char="•"/>
              <a:tabLst>
                <a:tab pos="287655" algn="l"/>
              </a:tabLst>
            </a:pPr>
            <a:r>
              <a:rPr spc="-10" dirty="0">
                <a:hlinkClick r:id="rId2"/>
              </a:rPr>
              <a:t>https://www.hopkinsmedicine.org/about/community_health/johns- </a:t>
            </a:r>
            <a:r>
              <a:rPr u="none" spc="-5" dirty="0"/>
              <a:t> </a:t>
            </a:r>
            <a:r>
              <a:rPr spc="-5" dirty="0">
                <a:hlinkClick r:id="rId2"/>
              </a:rPr>
              <a:t>hopkins- </a:t>
            </a:r>
            <a:r>
              <a:rPr u="none" dirty="0"/>
              <a:t> </a:t>
            </a:r>
            <a:r>
              <a:rPr spc="-10" dirty="0">
                <a:hlinkClick r:id="rId2"/>
              </a:rPr>
              <a:t>bayview/services/called_to_care/recognize_cope_with_negative_emotion </a:t>
            </a:r>
            <a:r>
              <a:rPr u="none" spc="-585" dirty="0"/>
              <a:t> </a:t>
            </a:r>
            <a:r>
              <a:rPr spc="-5" dirty="0">
                <a:hlinkClick r:id="rId2"/>
              </a:rPr>
              <a:t>s.html</a:t>
            </a:r>
            <a:endParaRPr spc="-5" dirty="0"/>
          </a:p>
          <a:p>
            <a:pPr marL="290195" indent="-107315">
              <a:lnSpc>
                <a:spcPct val="100000"/>
              </a:lnSpc>
              <a:buClr>
                <a:srgbClr val="000000"/>
              </a:buClr>
              <a:buSzPct val="92000"/>
              <a:buFont typeface="Arial MT"/>
              <a:buChar char="•"/>
              <a:tabLst>
                <a:tab pos="290830" algn="l"/>
              </a:tabLst>
            </a:pPr>
            <a:r>
              <a:rPr spc="-10" dirty="0">
                <a:hlinkClick r:id="rId3"/>
              </a:rPr>
              <a:t>https://kidshealth.org/en/teens/stressful-feelings.html</a:t>
            </a:r>
            <a:endParaRPr spc="-10" dirty="0"/>
          </a:p>
          <a:p>
            <a:pPr marL="182880" marR="924560">
              <a:lnSpc>
                <a:spcPct val="100000"/>
              </a:lnSpc>
              <a:buClr>
                <a:srgbClr val="000000"/>
              </a:buClr>
              <a:buSzPct val="92000"/>
              <a:buFont typeface="Arial MT"/>
              <a:buChar char="•"/>
              <a:tabLst>
                <a:tab pos="287655" algn="l"/>
              </a:tabLst>
            </a:pPr>
            <a:r>
              <a:rPr spc="-10" dirty="0">
                <a:hlinkClick r:id="rId4"/>
              </a:rPr>
              <a:t>https://www.mhanational.org/helpful-vs-harmful-ways-manage- </a:t>
            </a:r>
            <a:r>
              <a:rPr u="none" spc="-585" dirty="0"/>
              <a:t> </a:t>
            </a:r>
            <a:r>
              <a:rPr spc="-10" dirty="0">
                <a:hlinkClick r:id="rId4"/>
              </a:rPr>
              <a:t>emotions</a:t>
            </a:r>
            <a:endParaRPr spc="-10" dirty="0"/>
          </a:p>
          <a:p>
            <a:pPr marL="290195" indent="-107315">
              <a:lnSpc>
                <a:spcPct val="100000"/>
              </a:lnSpc>
              <a:buClr>
                <a:srgbClr val="000000"/>
              </a:buClr>
              <a:buSzPct val="92000"/>
              <a:buFont typeface="Arial MT"/>
              <a:buChar char="•"/>
              <a:tabLst>
                <a:tab pos="290830" algn="l"/>
              </a:tabLst>
            </a:pPr>
            <a:r>
              <a:rPr spc="-15" dirty="0">
                <a:hlinkClick r:id="rId5"/>
              </a:rPr>
              <a:t>https://www.stress.org/daily-life</a:t>
            </a:r>
            <a:endParaRPr spc="-15" dirty="0">
              <a:hlinkClick r:id="rId5"/>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5" dirty="0"/>
              <a:t>©</a:t>
            </a:r>
            <a:r>
              <a:rPr spc="15" dirty="0"/>
              <a:t> </a:t>
            </a:r>
            <a:r>
              <a:rPr spc="-10" dirty="0"/>
              <a:t>Bharati</a:t>
            </a:r>
            <a:r>
              <a:rPr spc="15" dirty="0"/>
              <a:t> </a:t>
            </a:r>
            <a:r>
              <a:rPr spc="-10" dirty="0"/>
              <a:t>Vidyapeeth’s</a:t>
            </a:r>
            <a:r>
              <a:rPr spc="15" dirty="0"/>
              <a:t> </a:t>
            </a:r>
            <a:r>
              <a:rPr spc="-5" dirty="0"/>
              <a:t>Institute</a:t>
            </a:r>
            <a:r>
              <a:rPr spc="-25" dirty="0"/>
              <a:t> </a:t>
            </a:r>
            <a:r>
              <a:rPr spc="-5" dirty="0"/>
              <a:t>of</a:t>
            </a:r>
            <a:r>
              <a:rPr spc="15" dirty="0"/>
              <a:t> </a:t>
            </a:r>
            <a:r>
              <a:rPr spc="-10" dirty="0"/>
              <a:t>Computer</a:t>
            </a:r>
            <a:r>
              <a:rPr spc="10" dirty="0"/>
              <a:t> </a:t>
            </a:r>
            <a:r>
              <a:rPr spc="-10" dirty="0"/>
              <a:t>Applications</a:t>
            </a:r>
            <a:r>
              <a:rPr spc="15" dirty="0"/>
              <a:t> </a:t>
            </a:r>
            <a:r>
              <a:rPr spc="-10" dirty="0"/>
              <a:t>and</a:t>
            </a:r>
            <a:r>
              <a:rPr spc="20" dirty="0"/>
              <a:t> </a:t>
            </a:r>
            <a:r>
              <a:rPr spc="-10" dirty="0"/>
              <a:t>Management, New</a:t>
            </a:r>
            <a:r>
              <a:rPr spc="25" dirty="0"/>
              <a:t> </a:t>
            </a:r>
            <a:r>
              <a:rPr spc="-10" dirty="0"/>
              <a:t>Delhi-63,</a:t>
            </a:r>
            <a:r>
              <a:rPr spc="-20" dirty="0"/>
              <a:t> </a:t>
            </a:r>
            <a:r>
              <a:rPr spc="-10" dirty="0"/>
              <a:t>by</a:t>
            </a:r>
            <a:r>
              <a:rPr spc="310" dirty="0"/>
              <a:t> </a:t>
            </a:r>
            <a:r>
              <a:rPr spc="-5" dirty="0"/>
              <a:t>Priyanka</a:t>
            </a:r>
            <a:r>
              <a:rPr spc="15" dirty="0"/>
              <a:t> </a:t>
            </a:r>
            <a:r>
              <a:rPr spc="-5" dirty="0"/>
              <a:t>Singh/</a:t>
            </a:r>
            <a:r>
              <a:rPr spc="20" dirty="0"/>
              <a:t> </a:t>
            </a:r>
            <a:r>
              <a:rPr spc="-5" dirty="0"/>
              <a:t>Supriya</a:t>
            </a:r>
            <a:r>
              <a:rPr spc="15" dirty="0"/>
              <a:t> </a:t>
            </a:r>
            <a:r>
              <a:rPr spc="-5" dirty="0"/>
              <a:t>Malhotra</a:t>
            </a:r>
            <a:r>
              <a:rPr spc="10" dirty="0"/>
              <a:t> </a:t>
            </a:r>
            <a:r>
              <a:rPr spc="-5" dirty="0"/>
              <a:t>,</a:t>
            </a:r>
            <a:r>
              <a:rPr spc="15" dirty="0"/>
              <a:t> </a:t>
            </a:r>
            <a:r>
              <a:rPr spc="-15" dirty="0"/>
              <a:t>Assistant</a:t>
            </a:r>
            <a:r>
              <a:rPr spc="35" dirty="0"/>
              <a:t> </a:t>
            </a:r>
            <a:r>
              <a:rPr spc="-5" dirty="0"/>
              <a:t>Prof., </a:t>
            </a:r>
            <a:r>
              <a:rPr spc="-15" dirty="0"/>
              <a:t>BVICAM</a:t>
            </a:r>
            <a:endParaRPr spc="-1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6507480"/>
            <a:ext cx="9906000" cy="6350"/>
          </a:xfrm>
          <a:custGeom>
            <a:avLst/>
            <a:gdLst/>
            <a:ahLst/>
            <a:cxnLst/>
            <a:rect l="l" t="t" r="r" b="b"/>
            <a:pathLst>
              <a:path w="9906000" h="6350">
                <a:moveTo>
                  <a:pt x="0" y="6032"/>
                </a:moveTo>
                <a:lnTo>
                  <a:pt x="9906000" y="6032"/>
                </a:lnTo>
                <a:lnTo>
                  <a:pt x="9906000" y="0"/>
                </a:lnTo>
                <a:lnTo>
                  <a:pt x="0" y="0"/>
                </a:lnTo>
                <a:lnTo>
                  <a:pt x="0" y="6032"/>
                </a:lnTo>
                <a:close/>
              </a:path>
            </a:pathLst>
          </a:custGeom>
          <a:solidFill>
            <a:srgbClr val="000000"/>
          </a:solidFill>
        </p:spPr>
        <p:txBody>
          <a:bodyPr wrap="square" lIns="0" tIns="0" rIns="0" bIns="0" rtlCol="0"/>
          <a:lstStyle/>
          <a:p/>
        </p:txBody>
      </p:sp>
      <p:sp>
        <p:nvSpPr>
          <p:cNvPr id="3" name="object 3"/>
          <p:cNvSpPr/>
          <p:nvPr/>
        </p:nvSpPr>
        <p:spPr>
          <a:xfrm>
            <a:off x="0" y="841375"/>
            <a:ext cx="9906000" cy="43180"/>
          </a:xfrm>
          <a:custGeom>
            <a:avLst/>
            <a:gdLst/>
            <a:ahLst/>
            <a:cxnLst/>
            <a:rect l="l" t="t" r="r" b="b"/>
            <a:pathLst>
              <a:path w="9906000" h="43180">
                <a:moveTo>
                  <a:pt x="9906000" y="42862"/>
                </a:moveTo>
                <a:lnTo>
                  <a:pt x="0" y="42862"/>
                </a:lnTo>
                <a:lnTo>
                  <a:pt x="0" y="0"/>
                </a:lnTo>
                <a:lnTo>
                  <a:pt x="9906000" y="0"/>
                </a:lnTo>
                <a:lnTo>
                  <a:pt x="9906000" y="42862"/>
                </a:lnTo>
                <a:close/>
              </a:path>
            </a:pathLst>
          </a:custGeom>
          <a:solidFill>
            <a:srgbClr val="FF0000"/>
          </a:solidFill>
        </p:spPr>
        <p:txBody>
          <a:bodyPr wrap="square" lIns="0" tIns="0" rIns="0" bIns="0" rtlCol="0"/>
          <a:lstStyle/>
          <a:p/>
        </p:txBody>
      </p:sp>
      <p:grpSp>
        <p:nvGrpSpPr>
          <p:cNvPr id="4" name="object 4"/>
          <p:cNvGrpSpPr/>
          <p:nvPr/>
        </p:nvGrpSpPr>
        <p:grpSpPr>
          <a:xfrm>
            <a:off x="0" y="6507480"/>
            <a:ext cx="9906000" cy="350520"/>
            <a:chOff x="0" y="6507480"/>
            <a:chExt cx="9906000" cy="350520"/>
          </a:xfrm>
        </p:grpSpPr>
        <p:sp>
          <p:nvSpPr>
            <p:cNvPr id="5" name="object 5"/>
            <p:cNvSpPr/>
            <p:nvPr/>
          </p:nvSpPr>
          <p:spPr>
            <a:xfrm>
              <a:off x="0" y="6513512"/>
              <a:ext cx="9906000" cy="344805"/>
            </a:xfrm>
            <a:custGeom>
              <a:avLst/>
              <a:gdLst/>
              <a:ahLst/>
              <a:cxnLst/>
              <a:rect l="l" t="t" r="r" b="b"/>
              <a:pathLst>
                <a:path w="9906000" h="344804">
                  <a:moveTo>
                    <a:pt x="9906000" y="344487"/>
                  </a:moveTo>
                  <a:lnTo>
                    <a:pt x="0" y="344487"/>
                  </a:lnTo>
                  <a:lnTo>
                    <a:pt x="0" y="0"/>
                  </a:lnTo>
                  <a:lnTo>
                    <a:pt x="9906000" y="0"/>
                  </a:lnTo>
                  <a:lnTo>
                    <a:pt x="9906000" y="344487"/>
                  </a:lnTo>
                  <a:close/>
                </a:path>
              </a:pathLst>
            </a:custGeom>
            <a:solidFill>
              <a:srgbClr val="000099"/>
            </a:solidFill>
          </p:spPr>
          <p:txBody>
            <a:bodyPr wrap="square" lIns="0" tIns="0" rIns="0" bIns="0" rtlCol="0"/>
            <a:lstStyle/>
            <a:p/>
          </p:txBody>
        </p:sp>
        <p:sp>
          <p:nvSpPr>
            <p:cNvPr id="6" name="object 6"/>
            <p:cNvSpPr/>
            <p:nvPr/>
          </p:nvSpPr>
          <p:spPr>
            <a:xfrm>
              <a:off x="0" y="6507480"/>
              <a:ext cx="9906000" cy="12700"/>
            </a:xfrm>
            <a:custGeom>
              <a:avLst/>
              <a:gdLst/>
              <a:ahLst/>
              <a:cxnLst/>
              <a:rect l="l" t="t" r="r" b="b"/>
              <a:pathLst>
                <a:path w="9906000" h="12700">
                  <a:moveTo>
                    <a:pt x="9906000" y="0"/>
                  </a:moveTo>
                  <a:lnTo>
                    <a:pt x="0" y="0"/>
                  </a:lnTo>
                  <a:lnTo>
                    <a:pt x="0" y="6350"/>
                  </a:lnTo>
                  <a:lnTo>
                    <a:pt x="0" y="12700"/>
                  </a:lnTo>
                  <a:lnTo>
                    <a:pt x="2857" y="12700"/>
                  </a:lnTo>
                  <a:lnTo>
                    <a:pt x="2857" y="6350"/>
                  </a:lnTo>
                  <a:lnTo>
                    <a:pt x="9906000" y="6350"/>
                  </a:lnTo>
                  <a:lnTo>
                    <a:pt x="9906000" y="0"/>
                  </a:lnTo>
                  <a:close/>
                </a:path>
              </a:pathLst>
            </a:custGeom>
            <a:solidFill>
              <a:srgbClr val="000000"/>
            </a:solidFill>
          </p:spPr>
          <p:txBody>
            <a:bodyPr wrap="square" lIns="0" tIns="0" rIns="0" bIns="0" rtlCol="0"/>
            <a:lstStyle/>
            <a:p/>
          </p:txBody>
        </p:sp>
      </p:grpSp>
      <p:pic>
        <p:nvPicPr>
          <p:cNvPr id="7" name="object 7"/>
          <p:cNvPicPr/>
          <p:nvPr/>
        </p:nvPicPr>
        <p:blipFill>
          <a:blip r:embed="rId1" cstate="print"/>
          <a:stretch>
            <a:fillRect/>
          </a:stretch>
        </p:blipFill>
        <p:spPr>
          <a:xfrm>
            <a:off x="0" y="0"/>
            <a:ext cx="1588008" cy="644651"/>
          </a:xfrm>
          <a:prstGeom prst="rect">
            <a:avLst/>
          </a:prstGeom>
        </p:spPr>
      </p:pic>
      <p:sp>
        <p:nvSpPr>
          <p:cNvPr id="8" name="object 8"/>
          <p:cNvSpPr/>
          <p:nvPr/>
        </p:nvSpPr>
        <p:spPr>
          <a:xfrm>
            <a:off x="0" y="6513512"/>
            <a:ext cx="9906000" cy="344805"/>
          </a:xfrm>
          <a:custGeom>
            <a:avLst/>
            <a:gdLst/>
            <a:ahLst/>
            <a:cxnLst/>
            <a:rect l="l" t="t" r="r" b="b"/>
            <a:pathLst>
              <a:path w="9906000" h="344804">
                <a:moveTo>
                  <a:pt x="9906000" y="0"/>
                </a:moveTo>
                <a:lnTo>
                  <a:pt x="9899650" y="0"/>
                </a:lnTo>
                <a:lnTo>
                  <a:pt x="9899650" y="6350"/>
                </a:lnTo>
                <a:lnTo>
                  <a:pt x="9899650" y="338137"/>
                </a:lnTo>
                <a:lnTo>
                  <a:pt x="6350" y="338137"/>
                </a:lnTo>
                <a:lnTo>
                  <a:pt x="6350" y="6350"/>
                </a:lnTo>
                <a:lnTo>
                  <a:pt x="9899650" y="6350"/>
                </a:lnTo>
                <a:lnTo>
                  <a:pt x="9899650" y="0"/>
                </a:lnTo>
                <a:lnTo>
                  <a:pt x="6350" y="0"/>
                </a:lnTo>
                <a:lnTo>
                  <a:pt x="0" y="6350"/>
                </a:lnTo>
                <a:lnTo>
                  <a:pt x="0" y="338137"/>
                </a:lnTo>
                <a:lnTo>
                  <a:pt x="0" y="344487"/>
                </a:lnTo>
                <a:lnTo>
                  <a:pt x="6350" y="344487"/>
                </a:lnTo>
                <a:lnTo>
                  <a:pt x="9899650" y="344487"/>
                </a:lnTo>
                <a:lnTo>
                  <a:pt x="9906000" y="344487"/>
                </a:lnTo>
                <a:lnTo>
                  <a:pt x="9906000" y="338137"/>
                </a:lnTo>
                <a:lnTo>
                  <a:pt x="9906000" y="6350"/>
                </a:lnTo>
                <a:lnTo>
                  <a:pt x="9906000" y="0"/>
                </a:lnTo>
                <a:close/>
              </a:path>
            </a:pathLst>
          </a:custGeom>
          <a:solidFill>
            <a:srgbClr val="000000"/>
          </a:solidFill>
        </p:spPr>
        <p:txBody>
          <a:bodyPr wrap="square" lIns="0" tIns="0" rIns="0" bIns="0" rtlCol="0"/>
          <a:lstStyle/>
          <a:p/>
        </p:txBody>
      </p:sp>
      <p:sp>
        <p:nvSpPr>
          <p:cNvPr id="9" name="object 9"/>
          <p:cNvSpPr/>
          <p:nvPr/>
        </p:nvSpPr>
        <p:spPr>
          <a:xfrm>
            <a:off x="0" y="0"/>
            <a:ext cx="9906000" cy="838200"/>
          </a:xfrm>
          <a:custGeom>
            <a:avLst/>
            <a:gdLst/>
            <a:ahLst/>
            <a:cxnLst/>
            <a:rect l="l" t="t" r="r" b="b"/>
            <a:pathLst>
              <a:path w="9906000" h="838200">
                <a:moveTo>
                  <a:pt x="9906000" y="0"/>
                </a:moveTo>
                <a:lnTo>
                  <a:pt x="1620837" y="0"/>
                </a:lnTo>
                <a:lnTo>
                  <a:pt x="1620837" y="693420"/>
                </a:lnTo>
                <a:lnTo>
                  <a:pt x="0" y="693420"/>
                </a:lnTo>
                <a:lnTo>
                  <a:pt x="0" y="838200"/>
                </a:lnTo>
                <a:lnTo>
                  <a:pt x="9906000" y="838200"/>
                </a:lnTo>
                <a:lnTo>
                  <a:pt x="9906000" y="693420"/>
                </a:lnTo>
                <a:lnTo>
                  <a:pt x="9906000" y="0"/>
                </a:lnTo>
                <a:close/>
              </a:path>
            </a:pathLst>
          </a:custGeom>
          <a:solidFill>
            <a:srgbClr val="000099"/>
          </a:solidFill>
        </p:spPr>
        <p:txBody>
          <a:bodyPr wrap="square" lIns="0" tIns="0" rIns="0" bIns="0" rtlCol="0"/>
          <a:lstStyle/>
          <a:p/>
        </p:txBody>
      </p:sp>
      <p:sp>
        <p:nvSpPr>
          <p:cNvPr id="10" name="object 10"/>
          <p:cNvSpPr txBox="1">
            <a:spLocks noGrp="1"/>
          </p:cNvSpPr>
          <p:nvPr>
            <p:ph type="title"/>
          </p:nvPr>
        </p:nvSpPr>
        <p:spPr>
          <a:xfrm>
            <a:off x="3377565" y="135128"/>
            <a:ext cx="3268345" cy="697230"/>
          </a:xfrm>
          <a:prstGeom prst="rect">
            <a:avLst/>
          </a:prstGeom>
        </p:spPr>
        <p:txBody>
          <a:bodyPr vert="horz" wrap="square" lIns="0" tIns="13335" rIns="0" bIns="0" rtlCol="0">
            <a:spAutoFit/>
          </a:bodyPr>
          <a:lstStyle/>
          <a:p>
            <a:pPr marL="12700">
              <a:lnSpc>
                <a:spcPct val="100000"/>
              </a:lnSpc>
              <a:spcBef>
                <a:spcPts val="105"/>
              </a:spcBef>
            </a:pPr>
            <a:r>
              <a:rPr spc="-5" dirty="0"/>
              <a:t>Role</a:t>
            </a:r>
            <a:r>
              <a:rPr spc="-110" dirty="0"/>
              <a:t> </a:t>
            </a:r>
            <a:r>
              <a:rPr spc="-5" dirty="0"/>
              <a:t>of</a:t>
            </a:r>
            <a:r>
              <a:rPr spc="-85" dirty="0"/>
              <a:t> </a:t>
            </a:r>
            <a:r>
              <a:rPr spc="-5" dirty="0"/>
              <a:t>school</a:t>
            </a:r>
            <a:endParaRPr spc="-5" dirty="0"/>
          </a:p>
        </p:txBody>
      </p:sp>
      <p:sp>
        <p:nvSpPr>
          <p:cNvPr id="11" name="object 11"/>
          <p:cNvSpPr/>
          <p:nvPr/>
        </p:nvSpPr>
        <p:spPr>
          <a:xfrm>
            <a:off x="0" y="762762"/>
            <a:ext cx="9905365" cy="43180"/>
          </a:xfrm>
          <a:custGeom>
            <a:avLst/>
            <a:gdLst/>
            <a:ahLst/>
            <a:cxnLst/>
            <a:rect l="l" t="t" r="r" b="b"/>
            <a:pathLst>
              <a:path w="9905365" h="43179">
                <a:moveTo>
                  <a:pt x="0" y="0"/>
                </a:moveTo>
                <a:lnTo>
                  <a:pt x="9905365" y="0"/>
                </a:lnTo>
                <a:lnTo>
                  <a:pt x="9905365" y="42671"/>
                </a:lnTo>
                <a:lnTo>
                  <a:pt x="0" y="42671"/>
                </a:lnTo>
                <a:lnTo>
                  <a:pt x="0" y="0"/>
                </a:lnTo>
                <a:close/>
              </a:path>
            </a:pathLst>
          </a:custGeom>
          <a:solidFill>
            <a:srgbClr val="FFFF00"/>
          </a:solidFill>
        </p:spPr>
        <p:txBody>
          <a:bodyPr wrap="square" lIns="0" tIns="0" rIns="0" bIns="0" rtlCol="0"/>
          <a:lstStyle/>
          <a:p/>
        </p:txBody>
      </p:sp>
      <p:sp>
        <p:nvSpPr>
          <p:cNvPr id="12" name="object 12"/>
          <p:cNvSpPr txBox="1"/>
          <p:nvPr/>
        </p:nvSpPr>
        <p:spPr>
          <a:xfrm>
            <a:off x="341630" y="1464310"/>
            <a:ext cx="9291955" cy="4119880"/>
          </a:xfrm>
          <a:prstGeom prst="rect">
            <a:avLst/>
          </a:prstGeom>
        </p:spPr>
        <p:txBody>
          <a:bodyPr vert="horz" wrap="square" lIns="0" tIns="12065" rIns="0" bIns="0" rtlCol="0">
            <a:noAutofit/>
          </a:bodyPr>
          <a:lstStyle/>
          <a:p>
            <a:pPr marL="355600" marR="5080" indent="-342900" algn="l">
              <a:lnSpc>
                <a:spcPct val="100000"/>
              </a:lnSpc>
              <a:spcBef>
                <a:spcPts val="95"/>
              </a:spcBef>
              <a:buFont typeface="Calibri" panose="020F0502020204030204"/>
              <a:buChar char="•"/>
              <a:tabLst>
                <a:tab pos="355600" algn="l"/>
              </a:tabLst>
            </a:pPr>
            <a:r>
              <a:rPr b="1" u="heavy" spc="-5" dirty="0">
                <a:uFill>
                  <a:solidFill>
                    <a:srgbClr val="000000"/>
                  </a:solidFill>
                </a:uFill>
                <a:latin typeface="Times New Roman" panose="02020603050405020304" charset="0"/>
                <a:cs typeface="Times New Roman" panose="02020603050405020304" charset="0"/>
              </a:rPr>
              <a:t>Improve </a:t>
            </a:r>
            <a:r>
              <a:rPr b="1" u="heavy" spc="10" dirty="0">
                <a:uFill>
                  <a:solidFill>
                    <a:srgbClr val="000000"/>
                  </a:solidFill>
                </a:uFill>
                <a:latin typeface="Times New Roman" panose="02020603050405020304" charset="0"/>
                <a:cs typeface="Times New Roman" panose="02020603050405020304" charset="0"/>
              </a:rPr>
              <a:t>the </a:t>
            </a:r>
            <a:r>
              <a:rPr b="1" u="heavy" spc="15" dirty="0">
                <a:uFill>
                  <a:solidFill>
                    <a:srgbClr val="000000"/>
                  </a:solidFill>
                </a:uFill>
                <a:latin typeface="Times New Roman" panose="02020603050405020304" charset="0"/>
                <a:cs typeface="Times New Roman" panose="02020603050405020304" charset="0"/>
              </a:rPr>
              <a:t>academic </a:t>
            </a:r>
            <a:r>
              <a:rPr b="1" u="heavy" spc="5" dirty="0">
                <a:uFill>
                  <a:solidFill>
                    <a:srgbClr val="000000"/>
                  </a:solidFill>
                </a:uFill>
                <a:latin typeface="Times New Roman" panose="02020603050405020304" charset="0"/>
                <a:cs typeface="Times New Roman" panose="02020603050405020304" charset="0"/>
              </a:rPr>
              <a:t>potential</a:t>
            </a:r>
            <a:r>
              <a:rPr b="1" spc="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The </a:t>
            </a:r>
            <a:r>
              <a:rPr spc="-5" dirty="0">
                <a:latin typeface="Times New Roman" panose="02020603050405020304" charset="0"/>
                <a:cs typeface="Times New Roman" panose="02020603050405020304" charset="0"/>
              </a:rPr>
              <a:t>focus </a:t>
            </a:r>
            <a:r>
              <a:rPr spc="5" dirty="0">
                <a:latin typeface="Times New Roman" panose="02020603050405020304" charset="0"/>
                <a:cs typeface="Times New Roman" panose="02020603050405020304" charset="0"/>
              </a:rPr>
              <a:t>is </a:t>
            </a:r>
            <a:r>
              <a:rPr spc="10" dirty="0">
                <a:latin typeface="Times New Roman" panose="02020603050405020304" charset="0"/>
                <a:cs typeface="Times New Roman" panose="02020603050405020304" charset="0"/>
              </a:rPr>
              <a:t>on developing </a:t>
            </a:r>
            <a:r>
              <a:rPr spc="-620" dirty="0">
                <a:latin typeface="Times New Roman" panose="02020603050405020304" charset="0"/>
                <a:cs typeface="Times New Roman" panose="02020603050405020304" charset="0"/>
              </a:rPr>
              <a:t> </a:t>
            </a:r>
            <a:r>
              <a:rPr spc="30" dirty="0">
                <a:latin typeface="Times New Roman" panose="02020603050405020304" charset="0"/>
                <a:cs typeface="Times New Roman" panose="02020603050405020304" charset="0"/>
              </a:rPr>
              <a:t>the </a:t>
            </a:r>
            <a:r>
              <a:rPr spc="5" dirty="0">
                <a:latin typeface="Times New Roman" panose="02020603050405020304" charset="0"/>
                <a:cs typeface="Times New Roman" panose="02020603050405020304" charset="0"/>
              </a:rPr>
              <a:t>children’s </a:t>
            </a:r>
            <a:r>
              <a:rPr spc="45" dirty="0">
                <a:latin typeface="Times New Roman" panose="02020603050405020304" charset="0"/>
                <a:cs typeface="Times New Roman" panose="02020603050405020304" charset="0"/>
              </a:rPr>
              <a:t>academic </a:t>
            </a:r>
            <a:r>
              <a:rPr spc="35" dirty="0">
                <a:latin typeface="Times New Roman" panose="02020603050405020304" charset="0"/>
                <a:cs typeface="Times New Roman" panose="02020603050405020304" charset="0"/>
              </a:rPr>
              <a:t>potential </a:t>
            </a:r>
            <a:r>
              <a:rPr spc="5" dirty="0">
                <a:latin typeface="Times New Roman" panose="02020603050405020304" charset="0"/>
                <a:cs typeface="Times New Roman" panose="02020603050405020304" charset="0"/>
              </a:rPr>
              <a:t>to </a:t>
            </a:r>
            <a:r>
              <a:rPr spc="35" dirty="0">
                <a:latin typeface="Times New Roman" panose="02020603050405020304" charset="0"/>
                <a:cs typeface="Times New Roman" panose="02020603050405020304" charset="0"/>
              </a:rPr>
              <a:t>its </a:t>
            </a:r>
            <a:r>
              <a:rPr spc="30" dirty="0">
                <a:latin typeface="Times New Roman" panose="02020603050405020304" charset="0"/>
                <a:cs typeface="Times New Roman" panose="02020603050405020304" charset="0"/>
              </a:rPr>
              <a:t>farthest </a:t>
            </a:r>
            <a:r>
              <a:rPr spc="45" dirty="0">
                <a:latin typeface="Times New Roman" panose="02020603050405020304" charset="0"/>
                <a:cs typeface="Times New Roman" panose="02020603050405020304" charset="0"/>
              </a:rPr>
              <a:t>limits. </a:t>
            </a:r>
            <a:r>
              <a:rPr spc="30" dirty="0">
                <a:latin typeface="Times New Roman" panose="02020603050405020304" charset="0"/>
                <a:cs typeface="Times New Roman" panose="02020603050405020304" charset="0"/>
              </a:rPr>
              <a:t>They </a:t>
            </a:r>
            <a:r>
              <a:rPr spc="35"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help </a:t>
            </a:r>
            <a:r>
              <a:rPr spc="10" dirty="0">
                <a:latin typeface="Times New Roman" panose="02020603050405020304" charset="0"/>
                <a:cs typeface="Times New Roman" panose="02020603050405020304" charset="0"/>
              </a:rPr>
              <a:t>in </a:t>
            </a:r>
            <a:r>
              <a:rPr spc="15" dirty="0">
                <a:latin typeface="Times New Roman" panose="02020603050405020304" charset="0"/>
                <a:cs typeface="Times New Roman" panose="02020603050405020304" charset="0"/>
              </a:rPr>
              <a:t>developing </a:t>
            </a:r>
            <a:r>
              <a:rPr spc="25" dirty="0">
                <a:latin typeface="Times New Roman" panose="02020603050405020304" charset="0"/>
                <a:cs typeface="Times New Roman" panose="02020603050405020304" charset="0"/>
              </a:rPr>
              <a:t>problem-solving, </a:t>
            </a:r>
            <a:r>
              <a:rPr spc="10" dirty="0">
                <a:latin typeface="Times New Roman" panose="02020603050405020304" charset="0"/>
                <a:cs typeface="Times New Roman" panose="02020603050405020304" charset="0"/>
              </a:rPr>
              <a:t>rationality </a:t>
            </a:r>
            <a:r>
              <a:rPr spc="20" dirty="0">
                <a:latin typeface="Times New Roman" panose="02020603050405020304" charset="0"/>
                <a:cs typeface="Times New Roman" panose="02020603050405020304" charset="0"/>
              </a:rPr>
              <a:t>and </a:t>
            </a:r>
            <a:r>
              <a:rPr spc="25" dirty="0">
                <a:latin typeface="Times New Roman" panose="02020603050405020304" charset="0"/>
                <a:cs typeface="Times New Roman" panose="02020603050405020304" charset="0"/>
              </a:rPr>
              <a:t>solution- </a:t>
            </a:r>
            <a:r>
              <a:rPr spc="-620" dirty="0">
                <a:latin typeface="Times New Roman" panose="02020603050405020304" charset="0"/>
                <a:cs typeface="Times New Roman" panose="02020603050405020304" charset="0"/>
              </a:rPr>
              <a:t> </a:t>
            </a:r>
            <a:r>
              <a:rPr spc="130" dirty="0">
                <a:latin typeface="Times New Roman" panose="02020603050405020304" charset="0"/>
                <a:cs typeface="Times New Roman" panose="02020603050405020304" charset="0"/>
              </a:rPr>
              <a:t>seeking skills </a:t>
            </a:r>
            <a:r>
              <a:rPr spc="80" dirty="0">
                <a:latin typeface="Times New Roman" panose="02020603050405020304" charset="0"/>
                <a:cs typeface="Times New Roman" panose="02020603050405020304" charset="0"/>
              </a:rPr>
              <a:t>in </a:t>
            </a:r>
            <a:r>
              <a:rPr spc="105" dirty="0">
                <a:latin typeface="Times New Roman" panose="02020603050405020304" charset="0"/>
                <a:cs typeface="Times New Roman" panose="02020603050405020304" charset="0"/>
              </a:rPr>
              <a:t>the </a:t>
            </a:r>
            <a:r>
              <a:rPr spc="125" dirty="0">
                <a:latin typeface="Times New Roman" panose="02020603050405020304" charset="0"/>
                <a:cs typeface="Times New Roman" panose="02020603050405020304" charset="0"/>
              </a:rPr>
              <a:t>students. </a:t>
            </a:r>
            <a:r>
              <a:rPr spc="120" dirty="0">
                <a:latin typeface="Times New Roman" panose="02020603050405020304" charset="0"/>
                <a:cs typeface="Times New Roman" panose="02020603050405020304" charset="0"/>
              </a:rPr>
              <a:t>This </a:t>
            </a:r>
            <a:r>
              <a:rPr spc="125" dirty="0">
                <a:latin typeface="Times New Roman" panose="02020603050405020304" charset="0"/>
                <a:cs typeface="Times New Roman" panose="02020603050405020304" charset="0"/>
              </a:rPr>
              <a:t>hones </a:t>
            </a:r>
            <a:r>
              <a:rPr spc="105" dirty="0">
                <a:latin typeface="Times New Roman" panose="02020603050405020304" charset="0"/>
                <a:cs typeface="Times New Roman" panose="02020603050405020304" charset="0"/>
              </a:rPr>
              <a:t>the </a:t>
            </a:r>
            <a:r>
              <a:rPr spc="130" dirty="0">
                <a:latin typeface="Times New Roman" panose="02020603050405020304" charset="0"/>
                <a:cs typeface="Times New Roman" panose="02020603050405020304" charset="0"/>
              </a:rPr>
              <a:t>academic </a:t>
            </a:r>
            <a:r>
              <a:rPr spc="135"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potential</a:t>
            </a:r>
            <a:r>
              <a:rPr spc="-1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as</a:t>
            </a:r>
            <a:r>
              <a:rPr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well</a:t>
            </a:r>
            <a:r>
              <a:rPr spc="-10"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as</a:t>
            </a:r>
            <a:r>
              <a:rPr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the</a:t>
            </a:r>
            <a:r>
              <a:rPr spc="10"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personality</a:t>
            </a:r>
            <a:r>
              <a:rPr spc="10"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of</a:t>
            </a:r>
            <a:r>
              <a:rPr spc="-10" dirty="0">
                <a:latin typeface="Times New Roman" panose="02020603050405020304" charset="0"/>
                <a:cs typeface="Times New Roman" panose="02020603050405020304" charset="0"/>
              </a:rPr>
              <a:t> the</a:t>
            </a:r>
            <a:r>
              <a:rPr spc="15"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child.</a:t>
            </a:r>
            <a:endParaRPr>
              <a:latin typeface="Times New Roman" panose="02020603050405020304" charset="0"/>
              <a:cs typeface="Times New Roman" panose="02020603050405020304" charset="0"/>
            </a:endParaRPr>
          </a:p>
          <a:p>
            <a:pPr marL="356235" marR="5080" indent="-343535" algn="l">
              <a:lnSpc>
                <a:spcPct val="100000"/>
              </a:lnSpc>
              <a:spcBef>
                <a:spcPts val="670"/>
              </a:spcBef>
              <a:buFont typeface="Calibri" panose="020F0502020204030204"/>
              <a:buChar char="•"/>
              <a:tabLst>
                <a:tab pos="356235" algn="l"/>
              </a:tabLst>
            </a:pPr>
            <a:r>
              <a:rPr b="1" u="heavy" spc="20" dirty="0">
                <a:uFill>
                  <a:solidFill>
                    <a:srgbClr val="000000"/>
                  </a:solidFill>
                </a:uFill>
                <a:latin typeface="Times New Roman" panose="02020603050405020304" charset="0"/>
                <a:cs typeface="Times New Roman" panose="02020603050405020304" charset="0"/>
              </a:rPr>
              <a:t>Helps </a:t>
            </a:r>
            <a:r>
              <a:rPr b="1" u="heavy" spc="15" dirty="0">
                <a:uFill>
                  <a:solidFill>
                    <a:srgbClr val="000000"/>
                  </a:solidFill>
                </a:uFill>
                <a:latin typeface="Times New Roman" panose="02020603050405020304" charset="0"/>
                <a:cs typeface="Times New Roman" panose="02020603050405020304" charset="0"/>
              </a:rPr>
              <a:t>in </a:t>
            </a:r>
            <a:r>
              <a:rPr b="1" u="heavy" spc="25" dirty="0">
                <a:uFill>
                  <a:solidFill>
                    <a:srgbClr val="000000"/>
                  </a:solidFill>
                </a:uFill>
                <a:latin typeface="Times New Roman" panose="02020603050405020304" charset="0"/>
                <a:cs typeface="Times New Roman" panose="02020603050405020304" charset="0"/>
              </a:rPr>
              <a:t>positive </a:t>
            </a:r>
            <a:r>
              <a:rPr b="1" u="heavy" spc="15" dirty="0">
                <a:uFill>
                  <a:solidFill>
                    <a:srgbClr val="000000"/>
                  </a:solidFill>
                </a:uFill>
                <a:latin typeface="Times New Roman" panose="02020603050405020304" charset="0"/>
                <a:cs typeface="Times New Roman" panose="02020603050405020304" charset="0"/>
              </a:rPr>
              <a:t>character </a:t>
            </a:r>
            <a:r>
              <a:rPr b="1" u="heavy" spc="30" dirty="0">
                <a:uFill>
                  <a:solidFill>
                    <a:srgbClr val="000000"/>
                  </a:solidFill>
                </a:uFill>
                <a:latin typeface="Times New Roman" panose="02020603050405020304" charset="0"/>
                <a:cs typeface="Times New Roman" panose="02020603050405020304" charset="0"/>
              </a:rPr>
              <a:t>building</a:t>
            </a:r>
            <a:r>
              <a:rPr b="1" spc="30"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 </a:t>
            </a:r>
            <a:r>
              <a:rPr spc="30" dirty="0">
                <a:latin typeface="Times New Roman" panose="02020603050405020304" charset="0"/>
                <a:cs typeface="Times New Roman" panose="02020603050405020304" charset="0"/>
              </a:rPr>
              <a:t>Schools help </a:t>
            </a:r>
            <a:r>
              <a:rPr spc="20" dirty="0">
                <a:latin typeface="Times New Roman" panose="02020603050405020304" charset="0"/>
                <a:cs typeface="Times New Roman" panose="02020603050405020304" charset="0"/>
              </a:rPr>
              <a:t>students </a:t>
            </a:r>
            <a:r>
              <a:rPr spc="-620" dirty="0">
                <a:latin typeface="Times New Roman" panose="02020603050405020304" charset="0"/>
                <a:cs typeface="Times New Roman" panose="02020603050405020304" charset="0"/>
              </a:rPr>
              <a:t> </a:t>
            </a:r>
            <a:r>
              <a:rPr spc="90" dirty="0">
                <a:latin typeface="Times New Roman" panose="02020603050405020304" charset="0"/>
                <a:cs typeface="Times New Roman" panose="02020603050405020304" charset="0"/>
              </a:rPr>
              <a:t>develop </a:t>
            </a:r>
            <a:r>
              <a:rPr spc="80" dirty="0">
                <a:latin typeface="Times New Roman" panose="02020603050405020304" charset="0"/>
                <a:cs typeface="Times New Roman" panose="02020603050405020304" charset="0"/>
              </a:rPr>
              <a:t>good </a:t>
            </a:r>
            <a:r>
              <a:rPr spc="45" dirty="0">
                <a:latin typeface="Times New Roman" panose="02020603050405020304" charset="0"/>
                <a:cs typeface="Times New Roman" panose="02020603050405020304" charset="0"/>
              </a:rPr>
              <a:t>behaviour. </a:t>
            </a:r>
            <a:r>
              <a:rPr spc="35" dirty="0">
                <a:latin typeface="Times New Roman" panose="02020603050405020304" charset="0"/>
                <a:cs typeface="Times New Roman" panose="02020603050405020304" charset="0"/>
              </a:rPr>
              <a:t>Teachers </a:t>
            </a:r>
            <a:r>
              <a:rPr spc="90" dirty="0">
                <a:latin typeface="Times New Roman" panose="02020603050405020304" charset="0"/>
                <a:cs typeface="Times New Roman" panose="02020603050405020304" charset="0"/>
              </a:rPr>
              <a:t>also </a:t>
            </a:r>
            <a:r>
              <a:rPr spc="75" dirty="0">
                <a:latin typeface="Times New Roman" panose="02020603050405020304" charset="0"/>
                <a:cs typeface="Times New Roman" panose="02020603050405020304" charset="0"/>
              </a:rPr>
              <a:t>focus </a:t>
            </a:r>
            <a:r>
              <a:rPr spc="60" dirty="0">
                <a:latin typeface="Times New Roman" panose="02020603050405020304" charset="0"/>
                <a:cs typeface="Times New Roman" panose="02020603050405020304" charset="0"/>
              </a:rPr>
              <a:t>on </a:t>
            </a:r>
            <a:r>
              <a:rPr spc="100" dirty="0">
                <a:latin typeface="Times New Roman" panose="02020603050405020304" charset="0"/>
                <a:cs typeface="Times New Roman" panose="02020603050405020304" charset="0"/>
              </a:rPr>
              <a:t>teaching </a:t>
            </a:r>
            <a:r>
              <a:rPr spc="105"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children, </a:t>
            </a:r>
            <a:r>
              <a:rPr spc="30" dirty="0">
                <a:latin typeface="Times New Roman" panose="02020603050405020304" charset="0"/>
                <a:cs typeface="Times New Roman" panose="02020603050405020304" charset="0"/>
              </a:rPr>
              <a:t>discpline, </a:t>
            </a:r>
            <a:r>
              <a:rPr spc="20" dirty="0">
                <a:latin typeface="Times New Roman" panose="02020603050405020304" charset="0"/>
                <a:cs typeface="Times New Roman" panose="02020603050405020304" charset="0"/>
              </a:rPr>
              <a:t>manners, respect, </a:t>
            </a:r>
            <a:r>
              <a:rPr spc="-35" dirty="0">
                <a:latin typeface="Times New Roman" panose="02020603050405020304" charset="0"/>
                <a:cs typeface="Times New Roman" panose="02020603050405020304" charset="0"/>
              </a:rPr>
              <a:t>empathy, </a:t>
            </a:r>
            <a:r>
              <a:rPr spc="-20" dirty="0">
                <a:latin typeface="Times New Roman" panose="02020603050405020304" charset="0"/>
                <a:cs typeface="Times New Roman" panose="02020603050405020304" charset="0"/>
              </a:rPr>
              <a:t>honesty, </a:t>
            </a:r>
            <a:r>
              <a:rPr spc="25" dirty="0">
                <a:latin typeface="Times New Roman" panose="02020603050405020304" charset="0"/>
                <a:cs typeface="Times New Roman" panose="02020603050405020304" charset="0"/>
              </a:rPr>
              <a:t>and </a:t>
            </a:r>
            <a:r>
              <a:rPr spc="-620" dirty="0">
                <a:latin typeface="Times New Roman" panose="02020603050405020304" charset="0"/>
                <a:cs typeface="Times New Roman" panose="02020603050405020304" charset="0"/>
              </a:rPr>
              <a:t> </a:t>
            </a:r>
            <a:r>
              <a:rPr spc="55" dirty="0">
                <a:latin typeface="Times New Roman" panose="02020603050405020304" charset="0"/>
                <a:cs typeface="Times New Roman" panose="02020603050405020304" charset="0"/>
              </a:rPr>
              <a:t>integrity. </a:t>
            </a:r>
            <a:r>
              <a:rPr spc="80" dirty="0">
                <a:latin typeface="Times New Roman" panose="02020603050405020304" charset="0"/>
                <a:cs typeface="Times New Roman" panose="02020603050405020304" charset="0"/>
              </a:rPr>
              <a:t>Eg. </a:t>
            </a:r>
            <a:r>
              <a:rPr spc="-5" dirty="0">
                <a:latin typeface="Times New Roman" panose="02020603050405020304" charset="0"/>
                <a:cs typeface="Times New Roman" panose="02020603050405020304" charset="0"/>
              </a:rPr>
              <a:t>– </a:t>
            </a:r>
            <a:r>
              <a:rPr spc="-130" dirty="0">
                <a:latin typeface="Times New Roman" panose="02020603050405020304" charset="0"/>
                <a:cs typeface="Times New Roman" panose="02020603050405020304" charset="0"/>
              </a:rPr>
              <a:t>To </a:t>
            </a:r>
            <a:r>
              <a:rPr spc="85" dirty="0">
                <a:latin typeface="Times New Roman" panose="02020603050405020304" charset="0"/>
                <a:cs typeface="Times New Roman" panose="02020603050405020304" charset="0"/>
              </a:rPr>
              <a:t>teach </a:t>
            </a:r>
            <a:r>
              <a:rPr spc="90" dirty="0">
                <a:latin typeface="Times New Roman" panose="02020603050405020304" charset="0"/>
                <a:cs typeface="Times New Roman" panose="02020603050405020304" charset="0"/>
              </a:rPr>
              <a:t>students </a:t>
            </a:r>
            <a:r>
              <a:rPr spc="80" dirty="0">
                <a:latin typeface="Times New Roman" panose="02020603050405020304" charset="0"/>
                <a:cs typeface="Times New Roman" panose="02020603050405020304" charset="0"/>
              </a:rPr>
              <a:t>the act </a:t>
            </a:r>
            <a:r>
              <a:rPr spc="60" dirty="0">
                <a:latin typeface="Times New Roman" panose="02020603050405020304" charset="0"/>
                <a:cs typeface="Times New Roman" panose="02020603050405020304" charset="0"/>
              </a:rPr>
              <a:t>of </a:t>
            </a:r>
            <a:r>
              <a:rPr spc="85" dirty="0">
                <a:latin typeface="Times New Roman" panose="02020603050405020304" charset="0"/>
                <a:cs typeface="Times New Roman" panose="02020603050405020304" charset="0"/>
              </a:rPr>
              <a:t>raising </a:t>
            </a:r>
            <a:r>
              <a:rPr spc="100" dirty="0">
                <a:latin typeface="Times New Roman" panose="02020603050405020304" charset="0"/>
                <a:cs typeface="Times New Roman" panose="02020603050405020304" charset="0"/>
              </a:rPr>
              <a:t>hands </a:t>
            </a:r>
            <a:r>
              <a:rPr spc="105" dirty="0">
                <a:latin typeface="Times New Roman" panose="02020603050405020304" charset="0"/>
                <a:cs typeface="Times New Roman" panose="02020603050405020304" charset="0"/>
              </a:rPr>
              <a:t> </a:t>
            </a:r>
            <a:r>
              <a:rPr dirty="0">
                <a:latin typeface="Times New Roman" panose="02020603050405020304" charset="0"/>
                <a:cs typeface="Times New Roman" panose="02020603050405020304" charset="0"/>
              </a:rPr>
              <a:t>before </a:t>
            </a:r>
            <a:r>
              <a:rPr spc="35" dirty="0">
                <a:latin typeface="Times New Roman" panose="02020603050405020304" charset="0"/>
                <a:cs typeface="Times New Roman" panose="02020603050405020304" charset="0"/>
              </a:rPr>
              <a:t>asking </a:t>
            </a:r>
            <a:r>
              <a:rPr spc="30" dirty="0">
                <a:latin typeface="Times New Roman" panose="02020603050405020304" charset="0"/>
                <a:cs typeface="Times New Roman" panose="02020603050405020304" charset="0"/>
              </a:rPr>
              <a:t>questions </a:t>
            </a:r>
            <a:r>
              <a:rPr spc="20" dirty="0">
                <a:latin typeface="Times New Roman" panose="02020603050405020304" charset="0"/>
                <a:cs typeface="Times New Roman" panose="02020603050405020304" charset="0"/>
              </a:rPr>
              <a:t>or </a:t>
            </a:r>
            <a:r>
              <a:rPr spc="30" dirty="0">
                <a:latin typeface="Times New Roman" panose="02020603050405020304" charset="0"/>
                <a:cs typeface="Times New Roman" panose="02020603050405020304" charset="0"/>
              </a:rPr>
              <a:t>answering </a:t>
            </a:r>
            <a:r>
              <a:rPr spc="20" dirty="0">
                <a:latin typeface="Times New Roman" panose="02020603050405020304" charset="0"/>
                <a:cs typeface="Times New Roman" panose="02020603050405020304" charset="0"/>
              </a:rPr>
              <a:t>in </a:t>
            </a:r>
            <a:r>
              <a:rPr spc="-5" dirty="0">
                <a:latin typeface="Times New Roman" panose="02020603050405020304" charset="0"/>
                <a:cs typeface="Times New Roman" panose="02020603050405020304" charset="0"/>
              </a:rPr>
              <a:t>a </a:t>
            </a:r>
            <a:r>
              <a:rPr spc="35" dirty="0">
                <a:latin typeface="Times New Roman" panose="02020603050405020304" charset="0"/>
                <a:cs typeface="Times New Roman" panose="02020603050405020304" charset="0"/>
              </a:rPr>
              <a:t>class. school </a:t>
            </a:r>
            <a:r>
              <a:rPr spc="25" dirty="0">
                <a:latin typeface="Times New Roman" panose="02020603050405020304" charset="0"/>
                <a:cs typeface="Times New Roman" panose="02020603050405020304" charset="0"/>
              </a:rPr>
              <a:t>is an </a:t>
            </a:r>
            <a:r>
              <a:rPr spc="30" dirty="0">
                <a:latin typeface="Times New Roman" panose="02020603050405020304" charset="0"/>
                <a:cs typeface="Times New Roman" panose="02020603050405020304" charset="0"/>
              </a:rPr>
              <a:t> </a:t>
            </a:r>
            <a:r>
              <a:rPr spc="114" dirty="0">
                <a:latin typeface="Times New Roman" panose="02020603050405020304" charset="0"/>
                <a:cs typeface="Times New Roman" panose="02020603050405020304" charset="0"/>
              </a:rPr>
              <a:t>apt </a:t>
            </a:r>
            <a:r>
              <a:rPr spc="100" dirty="0">
                <a:latin typeface="Times New Roman" panose="02020603050405020304" charset="0"/>
                <a:cs typeface="Times New Roman" panose="02020603050405020304" charset="0"/>
              </a:rPr>
              <a:t>behaviour. </a:t>
            </a:r>
            <a:r>
              <a:rPr spc="140" dirty="0">
                <a:latin typeface="Times New Roman" panose="02020603050405020304" charset="0"/>
                <a:cs typeface="Times New Roman" panose="02020603050405020304" charset="0"/>
              </a:rPr>
              <a:t>This </a:t>
            </a:r>
            <a:r>
              <a:rPr spc="90" dirty="0">
                <a:latin typeface="Times New Roman" panose="02020603050405020304" charset="0"/>
                <a:cs typeface="Times New Roman" panose="02020603050405020304" charset="0"/>
              </a:rPr>
              <a:t>is </a:t>
            </a:r>
            <a:r>
              <a:rPr spc="135" dirty="0">
                <a:latin typeface="Times New Roman" panose="02020603050405020304" charset="0"/>
                <a:cs typeface="Times New Roman" panose="02020603050405020304" charset="0"/>
              </a:rPr>
              <a:t>taught </a:t>
            </a:r>
            <a:r>
              <a:rPr spc="70" dirty="0">
                <a:latin typeface="Times New Roman" panose="02020603050405020304" charset="0"/>
                <a:cs typeface="Times New Roman" panose="02020603050405020304" charset="0"/>
              </a:rPr>
              <a:t>to </a:t>
            </a:r>
            <a:r>
              <a:rPr spc="120" dirty="0">
                <a:latin typeface="Times New Roman" panose="02020603050405020304" charset="0"/>
                <a:cs typeface="Times New Roman" panose="02020603050405020304" charset="0"/>
              </a:rPr>
              <a:t>the </a:t>
            </a:r>
            <a:r>
              <a:rPr spc="140" dirty="0">
                <a:latin typeface="Times New Roman" panose="02020603050405020304" charset="0"/>
                <a:cs typeface="Times New Roman" panose="02020603050405020304" charset="0"/>
              </a:rPr>
              <a:t>kids </a:t>
            </a:r>
            <a:r>
              <a:rPr spc="120" dirty="0">
                <a:latin typeface="Times New Roman" panose="02020603050405020304" charset="0"/>
                <a:cs typeface="Times New Roman" panose="02020603050405020304" charset="0"/>
              </a:rPr>
              <a:t>from the </a:t>
            </a:r>
            <a:r>
              <a:rPr spc="130" dirty="0">
                <a:latin typeface="Times New Roman" panose="02020603050405020304" charset="0"/>
                <a:cs typeface="Times New Roman" panose="02020603050405020304" charset="0"/>
              </a:rPr>
              <a:t>very </a:t>
            </a:r>
            <a:r>
              <a:rPr spc="-15" dirty="0">
                <a:latin typeface="Times New Roman" panose="02020603050405020304" charset="0"/>
                <a:cs typeface="Times New Roman" panose="02020603050405020304" charset="0"/>
              </a:rPr>
              <a:t>beginning.</a:t>
            </a:r>
            <a:endParaRPr spc="-15" dirty="0">
              <a:latin typeface="Times New Roman" panose="02020603050405020304" charset="0"/>
              <a:cs typeface="Times New Roman" panose="02020603050405020304" charset="0"/>
            </a:endParaRPr>
          </a:p>
          <a:p>
            <a:pPr marL="356235" marR="5080" indent="-343535" algn="l">
              <a:lnSpc>
                <a:spcPct val="100000"/>
              </a:lnSpc>
              <a:spcBef>
                <a:spcPts val="670"/>
              </a:spcBef>
              <a:buFont typeface="Calibri" panose="020F0502020204030204"/>
              <a:buChar char="•"/>
              <a:tabLst>
                <a:tab pos="356235" algn="l"/>
              </a:tabLst>
            </a:pPr>
            <a:r>
              <a:rPr b="1" u="heavy" spc="70" dirty="0">
                <a:uFill>
                  <a:solidFill>
                    <a:srgbClr val="000000"/>
                  </a:solidFill>
                </a:uFill>
                <a:latin typeface="Times New Roman" panose="02020603050405020304" charset="0"/>
                <a:cs typeface="Times New Roman" panose="02020603050405020304" charset="0"/>
                <a:sym typeface="+mn-ea"/>
              </a:rPr>
              <a:t>Development</a:t>
            </a:r>
            <a:r>
              <a:rPr b="1" u="heavy" spc="185" dirty="0">
                <a:uFill>
                  <a:solidFill>
                    <a:srgbClr val="000000"/>
                  </a:solidFill>
                </a:uFill>
                <a:latin typeface="Times New Roman" panose="02020603050405020304" charset="0"/>
                <a:cs typeface="Times New Roman" panose="02020603050405020304" charset="0"/>
                <a:sym typeface="+mn-ea"/>
              </a:rPr>
              <a:t> </a:t>
            </a:r>
            <a:r>
              <a:rPr b="1" u="heavy" spc="45" dirty="0">
                <a:uFill>
                  <a:solidFill>
                    <a:srgbClr val="000000"/>
                  </a:solidFill>
                </a:uFill>
                <a:latin typeface="Times New Roman" panose="02020603050405020304" charset="0"/>
                <a:cs typeface="Times New Roman" panose="02020603050405020304" charset="0"/>
                <a:sym typeface="+mn-ea"/>
              </a:rPr>
              <a:t>of</a:t>
            </a:r>
            <a:r>
              <a:rPr b="1" u="heavy" spc="204" dirty="0">
                <a:uFill>
                  <a:solidFill>
                    <a:srgbClr val="000000"/>
                  </a:solidFill>
                </a:uFill>
                <a:latin typeface="Times New Roman" panose="02020603050405020304" charset="0"/>
                <a:cs typeface="Times New Roman" panose="02020603050405020304" charset="0"/>
                <a:sym typeface="+mn-ea"/>
              </a:rPr>
              <a:t> </a:t>
            </a:r>
            <a:r>
              <a:rPr b="1" u="heavy" spc="80" dirty="0">
                <a:uFill>
                  <a:solidFill>
                    <a:srgbClr val="000000"/>
                  </a:solidFill>
                </a:uFill>
                <a:latin typeface="Times New Roman" panose="02020603050405020304" charset="0"/>
                <a:cs typeface="Times New Roman" panose="02020603050405020304" charset="0"/>
                <a:sym typeface="+mn-ea"/>
              </a:rPr>
              <a:t>social</a:t>
            </a:r>
            <a:r>
              <a:rPr b="1" u="heavy" spc="200" dirty="0">
                <a:uFill>
                  <a:solidFill>
                    <a:srgbClr val="000000"/>
                  </a:solidFill>
                </a:uFill>
                <a:latin typeface="Times New Roman" panose="02020603050405020304" charset="0"/>
                <a:cs typeface="Times New Roman" panose="02020603050405020304" charset="0"/>
                <a:sym typeface="+mn-ea"/>
              </a:rPr>
              <a:t> </a:t>
            </a:r>
            <a:r>
              <a:rPr b="1" u="heavy" spc="75" dirty="0">
                <a:uFill>
                  <a:solidFill>
                    <a:srgbClr val="000000"/>
                  </a:solidFill>
                </a:uFill>
                <a:latin typeface="Times New Roman" panose="02020603050405020304" charset="0"/>
                <a:cs typeface="Times New Roman" panose="02020603050405020304" charset="0"/>
                <a:sym typeface="+mn-ea"/>
              </a:rPr>
              <a:t>skills</a:t>
            </a:r>
            <a:r>
              <a:rPr b="1" spc="195" dirty="0">
                <a:latin typeface="Times New Roman" panose="02020603050405020304" charset="0"/>
                <a:cs typeface="Times New Roman" panose="02020603050405020304" charset="0"/>
                <a:sym typeface="+mn-ea"/>
              </a:rPr>
              <a:t> </a:t>
            </a:r>
            <a:r>
              <a:rPr dirty="0">
                <a:latin typeface="Times New Roman" panose="02020603050405020304" charset="0"/>
                <a:cs typeface="Times New Roman" panose="02020603050405020304" charset="0"/>
                <a:sym typeface="+mn-ea"/>
              </a:rPr>
              <a:t>-</a:t>
            </a:r>
            <a:r>
              <a:rPr spc="210" dirty="0">
                <a:latin typeface="Times New Roman" panose="02020603050405020304" charset="0"/>
                <a:cs typeface="Times New Roman" panose="02020603050405020304" charset="0"/>
                <a:sym typeface="+mn-ea"/>
              </a:rPr>
              <a:t> </a:t>
            </a:r>
            <a:r>
              <a:rPr spc="65" dirty="0">
                <a:latin typeface="Times New Roman" panose="02020603050405020304" charset="0"/>
                <a:cs typeface="Times New Roman" panose="02020603050405020304" charset="0"/>
                <a:sym typeface="+mn-ea"/>
              </a:rPr>
              <a:t>Excelling</a:t>
            </a:r>
            <a:r>
              <a:rPr spc="190" dirty="0">
                <a:latin typeface="Times New Roman" panose="02020603050405020304" charset="0"/>
                <a:cs typeface="Times New Roman" panose="02020603050405020304" charset="0"/>
                <a:sym typeface="+mn-ea"/>
              </a:rPr>
              <a:t> </a:t>
            </a:r>
            <a:r>
              <a:rPr spc="50" dirty="0">
                <a:latin typeface="Times New Roman" panose="02020603050405020304" charset="0"/>
                <a:cs typeface="Times New Roman" panose="02020603050405020304" charset="0"/>
                <a:sym typeface="+mn-ea"/>
              </a:rPr>
              <a:t>in</a:t>
            </a:r>
            <a:r>
              <a:rPr spc="215" dirty="0">
                <a:latin typeface="Times New Roman" panose="02020603050405020304" charset="0"/>
                <a:cs typeface="Times New Roman" panose="02020603050405020304" charset="0"/>
                <a:sym typeface="+mn-ea"/>
              </a:rPr>
              <a:t> </a:t>
            </a:r>
            <a:r>
              <a:rPr spc="80" dirty="0">
                <a:latin typeface="Times New Roman" panose="02020603050405020304" charset="0"/>
                <a:cs typeface="Times New Roman" panose="02020603050405020304" charset="0"/>
                <a:sym typeface="+mn-ea"/>
              </a:rPr>
              <a:t>academics </a:t>
            </a:r>
            <a:r>
              <a:rPr spc="-710" dirty="0">
                <a:latin typeface="Times New Roman" panose="02020603050405020304" charset="0"/>
                <a:cs typeface="Times New Roman" panose="02020603050405020304" charset="0"/>
                <a:sym typeface="+mn-ea"/>
              </a:rPr>
              <a:t> </a:t>
            </a:r>
            <a:r>
              <a:rPr spc="204" dirty="0">
                <a:latin typeface="Times New Roman" panose="02020603050405020304" charset="0"/>
                <a:cs typeface="Times New Roman" panose="02020603050405020304" charset="0"/>
                <a:sym typeface="+mn-ea"/>
              </a:rPr>
              <a:t>doesn</a:t>
            </a:r>
            <a:r>
              <a:rPr spc="210" dirty="0">
                <a:latin typeface="Times New Roman" panose="02020603050405020304" charset="0"/>
                <a:cs typeface="Times New Roman" panose="02020603050405020304" charset="0"/>
                <a:sym typeface="+mn-ea"/>
              </a:rPr>
              <a:t>’</a:t>
            </a:r>
            <a:r>
              <a:rPr dirty="0">
                <a:latin typeface="Times New Roman" panose="02020603050405020304" charset="0"/>
                <a:cs typeface="Times New Roman" panose="02020603050405020304" charset="0"/>
                <a:sym typeface="+mn-ea"/>
              </a:rPr>
              <a:t>t</a:t>
            </a:r>
            <a:r>
              <a:rPr lang="en-US" dirty="0">
                <a:latin typeface="Times New Roman" panose="02020603050405020304" charset="0"/>
                <a:cs typeface="Times New Roman" panose="02020603050405020304" charset="0"/>
                <a:sym typeface="+mn-ea"/>
              </a:rPr>
              <a:t> </a:t>
            </a:r>
            <a:r>
              <a:rPr spc="175" dirty="0">
                <a:latin typeface="Times New Roman" panose="02020603050405020304" charset="0"/>
                <a:cs typeface="Times New Roman" panose="02020603050405020304" charset="0"/>
                <a:sym typeface="+mn-ea"/>
              </a:rPr>
              <a:t>m</a:t>
            </a:r>
            <a:r>
              <a:rPr spc="180" dirty="0">
                <a:latin typeface="Times New Roman" panose="02020603050405020304" charset="0"/>
                <a:cs typeface="Times New Roman" panose="02020603050405020304" charset="0"/>
                <a:sym typeface="+mn-ea"/>
              </a:rPr>
              <a:t>a</a:t>
            </a:r>
            <a:r>
              <a:rPr spc="75" dirty="0">
                <a:latin typeface="Times New Roman" panose="02020603050405020304" charset="0"/>
                <a:cs typeface="Times New Roman" panose="02020603050405020304" charset="0"/>
                <a:sym typeface="+mn-ea"/>
              </a:rPr>
              <a:t>k</a:t>
            </a:r>
            <a:r>
              <a:rPr dirty="0">
                <a:latin typeface="Times New Roman" panose="02020603050405020304" charset="0"/>
                <a:cs typeface="Times New Roman" panose="02020603050405020304" charset="0"/>
                <a:sym typeface="+mn-ea"/>
              </a:rPr>
              <a:t>e</a:t>
            </a:r>
            <a:r>
              <a:rPr lang="en-US" dirty="0">
                <a:latin typeface="Times New Roman" panose="02020603050405020304" charset="0"/>
                <a:cs typeface="Times New Roman" panose="02020603050405020304" charset="0"/>
                <a:sym typeface="+mn-ea"/>
              </a:rPr>
              <a:t> </a:t>
            </a:r>
            <a:r>
              <a:rPr spc="210" dirty="0">
                <a:latin typeface="Times New Roman" panose="02020603050405020304" charset="0"/>
                <a:cs typeface="Times New Roman" panose="02020603050405020304" charset="0"/>
                <a:sym typeface="+mn-ea"/>
              </a:rPr>
              <a:t>chil</a:t>
            </a:r>
            <a:r>
              <a:rPr dirty="0">
                <a:latin typeface="Times New Roman" panose="02020603050405020304" charset="0"/>
                <a:cs typeface="Times New Roman" panose="02020603050405020304" charset="0"/>
                <a:sym typeface="+mn-ea"/>
              </a:rPr>
              <a:t>d</a:t>
            </a:r>
            <a:r>
              <a:rPr lang="en-US" dirty="0">
                <a:latin typeface="Times New Roman" panose="02020603050405020304" charset="0"/>
                <a:cs typeface="Times New Roman" panose="02020603050405020304" charset="0"/>
                <a:sym typeface="+mn-ea"/>
              </a:rPr>
              <a:t> </a:t>
            </a:r>
            <a:r>
              <a:rPr dirty="0">
                <a:latin typeface="Times New Roman" panose="02020603050405020304" charset="0"/>
                <a:cs typeface="Times New Roman" panose="02020603050405020304" charset="0"/>
                <a:sym typeface="+mn-ea"/>
              </a:rPr>
              <a:t>a</a:t>
            </a:r>
            <a:r>
              <a:rPr lang="en-US" dirty="0">
                <a:latin typeface="Times New Roman" panose="02020603050405020304" charset="0"/>
                <a:cs typeface="Times New Roman" panose="02020603050405020304" charset="0"/>
                <a:sym typeface="+mn-ea"/>
              </a:rPr>
              <a:t> </a:t>
            </a:r>
            <a:r>
              <a:rPr spc="185" dirty="0">
                <a:latin typeface="Times New Roman" panose="02020603050405020304" charset="0"/>
                <a:cs typeface="Times New Roman" panose="02020603050405020304" charset="0"/>
                <a:sym typeface="+mn-ea"/>
              </a:rPr>
              <a:t>g</a:t>
            </a:r>
            <a:r>
              <a:rPr spc="210" dirty="0">
                <a:latin typeface="Times New Roman" panose="02020603050405020304" charset="0"/>
                <a:cs typeface="Times New Roman" panose="02020603050405020304" charset="0"/>
                <a:sym typeface="+mn-ea"/>
              </a:rPr>
              <a:t>oo</a:t>
            </a:r>
            <a:r>
              <a:rPr dirty="0">
                <a:latin typeface="Times New Roman" panose="02020603050405020304" charset="0"/>
                <a:cs typeface="Times New Roman" panose="02020603050405020304" charset="0"/>
                <a:sym typeface="+mn-ea"/>
              </a:rPr>
              <a:t>d</a:t>
            </a:r>
            <a:r>
              <a:rPr lang="en-US" dirty="0">
                <a:latin typeface="Times New Roman" panose="02020603050405020304" charset="0"/>
                <a:cs typeface="Times New Roman" panose="02020603050405020304" charset="0"/>
                <a:sym typeface="+mn-ea"/>
              </a:rPr>
              <a:t> </a:t>
            </a:r>
            <a:r>
              <a:rPr spc="215" dirty="0">
                <a:latin typeface="Times New Roman" panose="02020603050405020304" charset="0"/>
                <a:cs typeface="Times New Roman" panose="02020603050405020304" charset="0"/>
                <a:sym typeface="+mn-ea"/>
              </a:rPr>
              <a:t>hu</a:t>
            </a:r>
            <a:r>
              <a:rPr spc="210" dirty="0">
                <a:latin typeface="Times New Roman" panose="02020603050405020304" charset="0"/>
                <a:cs typeface="Times New Roman" panose="02020603050405020304" charset="0"/>
                <a:sym typeface="+mn-ea"/>
              </a:rPr>
              <a:t>m</a:t>
            </a:r>
            <a:r>
              <a:rPr spc="215" dirty="0">
                <a:latin typeface="Times New Roman" panose="02020603050405020304" charset="0"/>
                <a:cs typeface="Times New Roman" panose="02020603050405020304" charset="0"/>
                <a:sym typeface="+mn-ea"/>
              </a:rPr>
              <a:t>a</a:t>
            </a:r>
            <a:r>
              <a:rPr dirty="0">
                <a:latin typeface="Times New Roman" panose="02020603050405020304" charset="0"/>
                <a:cs typeface="Times New Roman" panose="02020603050405020304" charset="0"/>
                <a:sym typeface="+mn-ea"/>
              </a:rPr>
              <a:t>n</a:t>
            </a:r>
            <a:r>
              <a:rPr lang="en-US" dirty="0">
                <a:latin typeface="Times New Roman" panose="02020603050405020304" charset="0"/>
                <a:cs typeface="Times New Roman" panose="02020603050405020304" charset="0"/>
                <a:sym typeface="+mn-ea"/>
              </a:rPr>
              <a:t> </a:t>
            </a:r>
            <a:r>
              <a:rPr spc="215" dirty="0">
                <a:latin typeface="Times New Roman" panose="02020603050405020304" charset="0"/>
                <a:cs typeface="Times New Roman" panose="02020603050405020304" charset="0"/>
                <a:sym typeface="+mn-ea"/>
              </a:rPr>
              <a:t>being</a:t>
            </a:r>
            <a:r>
              <a:rPr dirty="0">
                <a:latin typeface="Times New Roman" panose="02020603050405020304" charset="0"/>
                <a:cs typeface="Times New Roman" panose="02020603050405020304" charset="0"/>
                <a:sym typeface="+mn-ea"/>
              </a:rPr>
              <a:t>.</a:t>
            </a:r>
            <a:r>
              <a:rPr lang="en-US" dirty="0">
                <a:latin typeface="Times New Roman" panose="02020603050405020304" charset="0"/>
                <a:cs typeface="Times New Roman" panose="02020603050405020304" charset="0"/>
                <a:sym typeface="+mn-ea"/>
              </a:rPr>
              <a:t> </a:t>
            </a:r>
            <a:r>
              <a:rPr spc="215" dirty="0">
                <a:latin typeface="Times New Roman" panose="02020603050405020304" charset="0"/>
                <a:cs typeface="Times New Roman" panose="02020603050405020304" charset="0"/>
                <a:sym typeface="+mn-ea"/>
              </a:rPr>
              <a:t>Thus</a:t>
            </a:r>
            <a:r>
              <a:rPr dirty="0">
                <a:latin typeface="Times New Roman" panose="02020603050405020304" charset="0"/>
                <a:cs typeface="Times New Roman" panose="02020603050405020304" charset="0"/>
                <a:sym typeface="+mn-ea"/>
              </a:rPr>
              <a:t>,  </a:t>
            </a:r>
            <a:r>
              <a:rPr spc="40" dirty="0">
                <a:latin typeface="Times New Roman" panose="02020603050405020304" charset="0"/>
                <a:cs typeface="Times New Roman" panose="02020603050405020304" charset="0"/>
                <a:sym typeface="+mn-ea"/>
              </a:rPr>
              <a:t>schools</a:t>
            </a:r>
            <a:r>
              <a:rPr spc="90" dirty="0">
                <a:latin typeface="Times New Roman" panose="02020603050405020304" charset="0"/>
                <a:cs typeface="Times New Roman" panose="02020603050405020304" charset="0"/>
                <a:sym typeface="+mn-ea"/>
              </a:rPr>
              <a:t> </a:t>
            </a:r>
            <a:r>
              <a:rPr spc="35" dirty="0">
                <a:latin typeface="Times New Roman" panose="02020603050405020304" charset="0"/>
                <a:cs typeface="Times New Roman" panose="02020603050405020304" charset="0"/>
                <a:sym typeface="+mn-ea"/>
              </a:rPr>
              <a:t>also</a:t>
            </a:r>
            <a:r>
              <a:rPr spc="100"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focus</a:t>
            </a:r>
            <a:r>
              <a:rPr spc="65" dirty="0">
                <a:latin typeface="Times New Roman" panose="02020603050405020304" charset="0"/>
                <a:cs typeface="Times New Roman" panose="02020603050405020304" charset="0"/>
                <a:sym typeface="+mn-ea"/>
              </a:rPr>
              <a:t> </a:t>
            </a:r>
            <a:r>
              <a:rPr spc="25" dirty="0">
                <a:latin typeface="Times New Roman" panose="02020603050405020304" charset="0"/>
                <a:cs typeface="Times New Roman" panose="02020603050405020304" charset="0"/>
                <a:sym typeface="+mn-ea"/>
              </a:rPr>
              <a:t>on</a:t>
            </a:r>
            <a:r>
              <a:rPr spc="105" dirty="0">
                <a:latin typeface="Times New Roman" panose="02020603050405020304" charset="0"/>
                <a:cs typeface="Times New Roman" panose="02020603050405020304" charset="0"/>
                <a:sym typeface="+mn-ea"/>
              </a:rPr>
              <a:t> </a:t>
            </a:r>
            <a:r>
              <a:rPr spc="35" dirty="0">
                <a:latin typeface="Times New Roman" panose="02020603050405020304" charset="0"/>
                <a:cs typeface="Times New Roman" panose="02020603050405020304" charset="0"/>
                <a:sym typeface="+mn-ea"/>
              </a:rPr>
              <a:t>developing</a:t>
            </a:r>
            <a:r>
              <a:rPr spc="95" dirty="0">
                <a:latin typeface="Times New Roman" panose="02020603050405020304" charset="0"/>
                <a:cs typeface="Times New Roman" panose="02020603050405020304" charset="0"/>
                <a:sym typeface="+mn-ea"/>
              </a:rPr>
              <a:t> </a:t>
            </a:r>
            <a:r>
              <a:rPr spc="35" dirty="0">
                <a:latin typeface="Times New Roman" panose="02020603050405020304" charset="0"/>
                <a:cs typeface="Times New Roman" panose="02020603050405020304" charset="0"/>
                <a:sym typeface="+mn-ea"/>
              </a:rPr>
              <a:t>the</a:t>
            </a:r>
            <a:r>
              <a:rPr spc="114" dirty="0">
                <a:latin typeface="Times New Roman" panose="02020603050405020304" charset="0"/>
                <a:cs typeface="Times New Roman" panose="02020603050405020304" charset="0"/>
                <a:sym typeface="+mn-ea"/>
              </a:rPr>
              <a:t> </a:t>
            </a:r>
            <a:r>
              <a:rPr spc="35" dirty="0">
                <a:latin typeface="Times New Roman" panose="02020603050405020304" charset="0"/>
                <a:cs typeface="Times New Roman" panose="02020603050405020304" charset="0"/>
                <a:sym typeface="+mn-ea"/>
              </a:rPr>
              <a:t>social</a:t>
            </a:r>
            <a:r>
              <a:rPr spc="105" dirty="0">
                <a:latin typeface="Times New Roman" panose="02020603050405020304" charset="0"/>
                <a:cs typeface="Times New Roman" panose="02020603050405020304" charset="0"/>
                <a:sym typeface="+mn-ea"/>
              </a:rPr>
              <a:t> </a:t>
            </a:r>
            <a:r>
              <a:rPr spc="25" dirty="0">
                <a:latin typeface="Times New Roman" panose="02020603050405020304" charset="0"/>
                <a:cs typeface="Times New Roman" panose="02020603050405020304" charset="0"/>
                <a:sym typeface="+mn-ea"/>
              </a:rPr>
              <a:t>interaction </a:t>
            </a:r>
            <a:r>
              <a:rPr spc="-710" dirty="0">
                <a:latin typeface="Times New Roman" panose="02020603050405020304" charset="0"/>
                <a:cs typeface="Times New Roman" panose="02020603050405020304" charset="0"/>
                <a:sym typeface="+mn-ea"/>
              </a:rPr>
              <a:t> </a:t>
            </a:r>
            <a:r>
              <a:rPr spc="80" dirty="0">
                <a:latin typeface="Times New Roman" panose="02020603050405020304" charset="0"/>
                <a:cs typeface="Times New Roman" panose="02020603050405020304" charset="0"/>
                <a:sym typeface="+mn-ea"/>
              </a:rPr>
              <a:t>skill</a:t>
            </a:r>
            <a:r>
              <a:rPr dirty="0">
                <a:latin typeface="Times New Roman" panose="02020603050405020304" charset="0"/>
                <a:cs typeface="Times New Roman" panose="02020603050405020304" charset="0"/>
                <a:sym typeface="+mn-ea"/>
              </a:rPr>
              <a:t>s</a:t>
            </a:r>
            <a:r>
              <a:rPr spc="170" dirty="0">
                <a:latin typeface="Times New Roman" panose="02020603050405020304" charset="0"/>
                <a:cs typeface="Times New Roman" panose="02020603050405020304" charset="0"/>
                <a:sym typeface="+mn-ea"/>
              </a:rPr>
              <a:t> </a:t>
            </a:r>
            <a:r>
              <a:rPr spc="85" dirty="0">
                <a:latin typeface="Times New Roman" panose="02020603050405020304" charset="0"/>
                <a:cs typeface="Times New Roman" panose="02020603050405020304" charset="0"/>
                <a:sym typeface="+mn-ea"/>
              </a:rPr>
              <a:t>o</a:t>
            </a:r>
            <a:r>
              <a:rPr dirty="0">
                <a:latin typeface="Times New Roman" panose="02020603050405020304" charset="0"/>
                <a:cs typeface="Times New Roman" panose="02020603050405020304" charset="0"/>
                <a:sym typeface="+mn-ea"/>
              </a:rPr>
              <a:t>f</a:t>
            </a:r>
            <a:r>
              <a:rPr spc="180" dirty="0">
                <a:latin typeface="Times New Roman" panose="02020603050405020304" charset="0"/>
                <a:cs typeface="Times New Roman" panose="02020603050405020304" charset="0"/>
                <a:sym typeface="+mn-ea"/>
              </a:rPr>
              <a:t> </a:t>
            </a:r>
            <a:r>
              <a:rPr spc="30" dirty="0">
                <a:latin typeface="Times New Roman" panose="02020603050405020304" charset="0"/>
                <a:cs typeface="Times New Roman" panose="02020603050405020304" charset="0"/>
                <a:sym typeface="+mn-ea"/>
              </a:rPr>
              <a:t>s</a:t>
            </a:r>
            <a:r>
              <a:rPr spc="70" dirty="0">
                <a:latin typeface="Times New Roman" panose="02020603050405020304" charset="0"/>
                <a:cs typeface="Times New Roman" panose="02020603050405020304" charset="0"/>
                <a:sym typeface="+mn-ea"/>
              </a:rPr>
              <a:t>tude</a:t>
            </a:r>
            <a:r>
              <a:rPr spc="40" dirty="0">
                <a:latin typeface="Times New Roman" panose="02020603050405020304" charset="0"/>
                <a:cs typeface="Times New Roman" panose="02020603050405020304" charset="0"/>
                <a:sym typeface="+mn-ea"/>
              </a:rPr>
              <a:t>n</a:t>
            </a:r>
            <a:r>
              <a:rPr spc="70" dirty="0">
                <a:latin typeface="Times New Roman" panose="02020603050405020304" charset="0"/>
                <a:cs typeface="Times New Roman" panose="02020603050405020304" charset="0"/>
                <a:sym typeface="+mn-ea"/>
              </a:rPr>
              <a:t>t</a:t>
            </a:r>
            <a:r>
              <a:rPr dirty="0">
                <a:latin typeface="Times New Roman" panose="02020603050405020304" charset="0"/>
                <a:cs typeface="Times New Roman" panose="02020603050405020304" charset="0"/>
                <a:sym typeface="+mn-ea"/>
              </a:rPr>
              <a:t>s</a:t>
            </a:r>
            <a:r>
              <a:rPr spc="150" dirty="0">
                <a:latin typeface="Times New Roman" panose="02020603050405020304" charset="0"/>
                <a:cs typeface="Times New Roman" panose="02020603050405020304" charset="0"/>
                <a:sym typeface="+mn-ea"/>
              </a:rPr>
              <a:t> </a:t>
            </a:r>
            <a:r>
              <a:rPr spc="75" dirty="0">
                <a:latin typeface="Times New Roman" panose="02020603050405020304" charset="0"/>
                <a:cs typeface="Times New Roman" panose="02020603050405020304" charset="0"/>
                <a:sym typeface="+mn-ea"/>
              </a:rPr>
              <a:t>th</a:t>
            </a:r>
            <a:r>
              <a:rPr spc="20" dirty="0">
                <a:latin typeface="Times New Roman" panose="02020603050405020304" charset="0"/>
                <a:cs typeface="Times New Roman" panose="02020603050405020304" charset="0"/>
                <a:sym typeface="+mn-ea"/>
              </a:rPr>
              <a:t>r</a:t>
            </a:r>
            <a:r>
              <a:rPr spc="75" dirty="0">
                <a:latin typeface="Times New Roman" panose="02020603050405020304" charset="0"/>
                <a:cs typeface="Times New Roman" panose="02020603050405020304" charset="0"/>
                <a:sym typeface="+mn-ea"/>
              </a:rPr>
              <a:t>oug</a:t>
            </a:r>
            <a:r>
              <a:rPr dirty="0">
                <a:latin typeface="Times New Roman" panose="02020603050405020304" charset="0"/>
                <a:cs typeface="Times New Roman" panose="02020603050405020304" charset="0"/>
                <a:sym typeface="+mn-ea"/>
              </a:rPr>
              <a:t>h</a:t>
            </a:r>
            <a:r>
              <a:rPr spc="160" dirty="0">
                <a:latin typeface="Times New Roman" panose="02020603050405020304" charset="0"/>
                <a:cs typeface="Times New Roman" panose="02020603050405020304" charset="0"/>
                <a:sym typeface="+mn-ea"/>
              </a:rPr>
              <a:t> </a:t>
            </a:r>
            <a:r>
              <a:rPr spc="25" dirty="0">
                <a:latin typeface="Times New Roman" panose="02020603050405020304" charset="0"/>
                <a:cs typeface="Times New Roman" panose="02020603050405020304" charset="0"/>
                <a:sym typeface="+mn-ea"/>
              </a:rPr>
              <a:t>v</a:t>
            </a:r>
            <a:r>
              <a:rPr spc="75" dirty="0">
                <a:latin typeface="Times New Roman" panose="02020603050405020304" charset="0"/>
                <a:cs typeface="Times New Roman" panose="02020603050405020304" charset="0"/>
                <a:sym typeface="+mn-ea"/>
              </a:rPr>
              <a:t>ariou</a:t>
            </a:r>
            <a:r>
              <a:rPr dirty="0">
                <a:latin typeface="Times New Roman" panose="02020603050405020304" charset="0"/>
                <a:cs typeface="Times New Roman" panose="02020603050405020304" charset="0"/>
                <a:sym typeface="+mn-ea"/>
              </a:rPr>
              <a:t>s</a:t>
            </a:r>
            <a:r>
              <a:rPr spc="160" dirty="0">
                <a:latin typeface="Times New Roman" panose="02020603050405020304" charset="0"/>
                <a:cs typeface="Times New Roman" panose="02020603050405020304" charset="0"/>
                <a:sym typeface="+mn-ea"/>
              </a:rPr>
              <a:t> </a:t>
            </a:r>
            <a:r>
              <a:rPr spc="80" dirty="0">
                <a:latin typeface="Times New Roman" panose="02020603050405020304" charset="0"/>
                <a:cs typeface="Times New Roman" panose="02020603050405020304" charset="0"/>
                <a:sym typeface="+mn-ea"/>
              </a:rPr>
              <a:t>activities</a:t>
            </a:r>
            <a:r>
              <a:rPr dirty="0">
                <a:latin typeface="Times New Roman" panose="02020603050405020304" charset="0"/>
                <a:cs typeface="Times New Roman" panose="02020603050405020304" charset="0"/>
                <a:sym typeface="+mn-ea"/>
              </a:rPr>
              <a:t>.</a:t>
            </a:r>
            <a:r>
              <a:rPr spc="175" dirty="0">
                <a:latin typeface="Times New Roman" panose="02020603050405020304" charset="0"/>
                <a:cs typeface="Times New Roman" panose="02020603050405020304" charset="0"/>
                <a:sym typeface="+mn-ea"/>
              </a:rPr>
              <a:t> </a:t>
            </a:r>
            <a:r>
              <a:rPr spc="85" dirty="0">
                <a:latin typeface="Times New Roman" panose="02020603050405020304" charset="0"/>
                <a:cs typeface="Times New Roman" panose="02020603050405020304" charset="0"/>
                <a:sym typeface="+mn-ea"/>
              </a:rPr>
              <a:t>Th</a:t>
            </a:r>
            <a:r>
              <a:rPr spc="60" dirty="0">
                <a:latin typeface="Times New Roman" panose="02020603050405020304" charset="0"/>
                <a:cs typeface="Times New Roman" panose="02020603050405020304" charset="0"/>
                <a:sym typeface="+mn-ea"/>
              </a:rPr>
              <a:t>e</a:t>
            </a:r>
            <a:r>
              <a:rPr dirty="0">
                <a:latin typeface="Times New Roman" panose="02020603050405020304" charset="0"/>
                <a:cs typeface="Times New Roman" panose="02020603050405020304" charset="0"/>
                <a:sym typeface="+mn-ea"/>
              </a:rPr>
              <a:t>y	</a:t>
            </a:r>
            <a:r>
              <a:rPr spc="75" dirty="0">
                <a:latin typeface="Times New Roman" panose="02020603050405020304" charset="0"/>
                <a:cs typeface="Times New Roman" panose="02020603050405020304" charset="0"/>
                <a:sym typeface="+mn-ea"/>
              </a:rPr>
              <a:t>a</a:t>
            </a:r>
            <a:r>
              <a:rPr spc="30" dirty="0">
                <a:latin typeface="Times New Roman" panose="02020603050405020304" charset="0"/>
                <a:cs typeface="Times New Roman" panose="02020603050405020304" charset="0"/>
                <a:sym typeface="+mn-ea"/>
              </a:rPr>
              <a:t>r</a:t>
            </a:r>
            <a:r>
              <a:rPr dirty="0">
                <a:latin typeface="Times New Roman" panose="02020603050405020304" charset="0"/>
                <a:cs typeface="Times New Roman" panose="02020603050405020304" charset="0"/>
                <a:sym typeface="+mn-ea"/>
              </a:rPr>
              <a:t>e  </a:t>
            </a:r>
            <a:r>
              <a:rPr spc="55" dirty="0">
                <a:latin typeface="Times New Roman" panose="02020603050405020304" charset="0"/>
                <a:cs typeface="Times New Roman" panose="02020603050405020304" charset="0"/>
                <a:sym typeface="+mn-ea"/>
              </a:rPr>
              <a:t>also</a:t>
            </a:r>
            <a:r>
              <a:rPr spc="155" dirty="0">
                <a:latin typeface="Times New Roman" panose="02020603050405020304" charset="0"/>
                <a:cs typeface="Times New Roman" panose="02020603050405020304" charset="0"/>
                <a:sym typeface="+mn-ea"/>
              </a:rPr>
              <a:t> </a:t>
            </a:r>
            <a:r>
              <a:rPr spc="45" dirty="0">
                <a:latin typeface="Times New Roman" panose="02020603050405020304" charset="0"/>
                <a:cs typeface="Times New Roman" panose="02020603050405020304" charset="0"/>
                <a:sym typeface="+mn-ea"/>
              </a:rPr>
              <a:t>motivated</a:t>
            </a:r>
            <a:r>
              <a:rPr spc="135"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to</a:t>
            </a:r>
            <a:r>
              <a:rPr spc="114" dirty="0">
                <a:latin typeface="Times New Roman" panose="02020603050405020304" charset="0"/>
                <a:cs typeface="Times New Roman" panose="02020603050405020304" charset="0"/>
                <a:sym typeface="+mn-ea"/>
              </a:rPr>
              <a:t> </a:t>
            </a:r>
            <a:r>
              <a:rPr spc="60" dirty="0">
                <a:latin typeface="Times New Roman" panose="02020603050405020304" charset="0"/>
                <a:cs typeface="Times New Roman" panose="02020603050405020304" charset="0"/>
                <a:sym typeface="+mn-ea"/>
              </a:rPr>
              <a:t>learn</a:t>
            </a:r>
            <a:r>
              <a:rPr spc="155"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to</a:t>
            </a:r>
            <a:r>
              <a:rPr spc="120" dirty="0">
                <a:latin typeface="Times New Roman" panose="02020603050405020304" charset="0"/>
                <a:cs typeface="Times New Roman" panose="02020603050405020304" charset="0"/>
                <a:sym typeface="+mn-ea"/>
              </a:rPr>
              <a:t> </a:t>
            </a:r>
            <a:r>
              <a:rPr spc="65" dirty="0">
                <a:latin typeface="Times New Roman" panose="02020603050405020304" charset="0"/>
                <a:cs typeface="Times New Roman" panose="02020603050405020304" charset="0"/>
                <a:sym typeface="+mn-ea"/>
              </a:rPr>
              <a:t>speak</a:t>
            </a:r>
            <a:r>
              <a:rPr spc="160" dirty="0">
                <a:latin typeface="Times New Roman" panose="02020603050405020304" charset="0"/>
                <a:cs typeface="Times New Roman" panose="02020603050405020304" charset="0"/>
                <a:sym typeface="+mn-ea"/>
              </a:rPr>
              <a:t> </a:t>
            </a:r>
            <a:r>
              <a:rPr spc="65" dirty="0">
                <a:latin typeface="Times New Roman" panose="02020603050405020304" charset="0"/>
                <a:cs typeface="Times New Roman" panose="02020603050405020304" charset="0"/>
                <a:sym typeface="+mn-ea"/>
              </a:rPr>
              <a:t>their</a:t>
            </a:r>
            <a:r>
              <a:rPr spc="165" dirty="0">
                <a:latin typeface="Times New Roman" panose="02020603050405020304" charset="0"/>
                <a:cs typeface="Times New Roman" panose="02020603050405020304" charset="0"/>
                <a:sym typeface="+mn-ea"/>
              </a:rPr>
              <a:t> </a:t>
            </a:r>
            <a:r>
              <a:rPr spc="65" dirty="0">
                <a:latin typeface="Times New Roman" panose="02020603050405020304" charset="0"/>
                <a:cs typeface="Times New Roman" panose="02020603050405020304" charset="0"/>
                <a:sym typeface="+mn-ea"/>
              </a:rPr>
              <a:t>mind</a:t>
            </a:r>
            <a:r>
              <a:rPr spc="170" dirty="0">
                <a:latin typeface="Times New Roman" panose="02020603050405020304" charset="0"/>
                <a:cs typeface="Times New Roman" panose="02020603050405020304" charset="0"/>
                <a:sym typeface="+mn-ea"/>
              </a:rPr>
              <a:t> </a:t>
            </a:r>
            <a:r>
              <a:rPr spc="70" dirty="0">
                <a:latin typeface="Times New Roman" panose="02020603050405020304" charset="0"/>
                <a:cs typeface="Times New Roman" panose="02020603050405020304" charset="0"/>
                <a:sym typeface="+mn-ea"/>
              </a:rPr>
              <a:t>openly</a:t>
            </a:r>
            <a:r>
              <a:rPr spc="180" dirty="0">
                <a:latin typeface="Times New Roman" panose="02020603050405020304" charset="0"/>
                <a:cs typeface="Times New Roman" panose="02020603050405020304" charset="0"/>
                <a:sym typeface="+mn-ea"/>
              </a:rPr>
              <a:t> </a:t>
            </a:r>
            <a:r>
              <a:rPr spc="45" dirty="0">
                <a:latin typeface="Times New Roman" panose="02020603050405020304" charset="0"/>
                <a:cs typeface="Times New Roman" panose="02020603050405020304" charset="0"/>
                <a:sym typeface="+mn-ea"/>
              </a:rPr>
              <a:t>in </a:t>
            </a:r>
            <a:r>
              <a:rPr spc="-710"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class. </a:t>
            </a:r>
            <a:r>
              <a:rPr spc="-5" dirty="0">
                <a:latin typeface="Times New Roman" panose="02020603050405020304" charset="0"/>
                <a:cs typeface="Times New Roman" panose="02020603050405020304" charset="0"/>
                <a:sym typeface="+mn-ea"/>
              </a:rPr>
              <a:t>This</a:t>
            </a:r>
            <a:r>
              <a:rPr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helps </a:t>
            </a:r>
            <a:r>
              <a:rPr spc="-5" dirty="0">
                <a:latin typeface="Times New Roman" panose="02020603050405020304" charset="0"/>
                <a:cs typeface="Times New Roman" panose="02020603050405020304" charset="0"/>
                <a:sym typeface="+mn-ea"/>
              </a:rPr>
              <a:t>in</a:t>
            </a:r>
            <a:r>
              <a:rPr dirty="0">
                <a:latin typeface="Times New Roman" panose="02020603050405020304" charset="0"/>
                <a:cs typeface="Times New Roman" panose="02020603050405020304" charset="0"/>
                <a:sym typeface="+mn-ea"/>
              </a:rPr>
              <a:t> </a:t>
            </a:r>
            <a:r>
              <a:rPr spc="-15" dirty="0">
                <a:latin typeface="Times New Roman" panose="02020603050405020304" charset="0"/>
                <a:cs typeface="Times New Roman" panose="02020603050405020304" charset="0"/>
                <a:sym typeface="+mn-ea"/>
              </a:rPr>
              <a:t>preparing</a:t>
            </a:r>
            <a:r>
              <a:rPr spc="-10" dirty="0">
                <a:latin typeface="Times New Roman" panose="02020603050405020304" charset="0"/>
                <a:cs typeface="Times New Roman" panose="02020603050405020304" charset="0"/>
                <a:sym typeface="+mn-ea"/>
              </a:rPr>
              <a:t> </a:t>
            </a:r>
            <a:r>
              <a:rPr dirty="0">
                <a:latin typeface="Times New Roman" panose="02020603050405020304" charset="0"/>
                <a:cs typeface="Times New Roman" panose="02020603050405020304" charset="0"/>
                <a:sym typeface="+mn-ea"/>
              </a:rPr>
              <a:t>a</a:t>
            </a:r>
            <a:r>
              <a:rPr spc="5" dirty="0">
                <a:latin typeface="Times New Roman" panose="02020603050405020304" charset="0"/>
                <a:cs typeface="Times New Roman" panose="02020603050405020304" charset="0"/>
                <a:sym typeface="+mn-ea"/>
              </a:rPr>
              <a:t> </a:t>
            </a:r>
            <a:r>
              <a:rPr spc="-5" dirty="0">
                <a:latin typeface="Times New Roman" panose="02020603050405020304" charset="0"/>
                <a:cs typeface="Times New Roman" panose="02020603050405020304" charset="0"/>
                <a:sym typeface="+mn-ea"/>
              </a:rPr>
              <a:t>child</a:t>
            </a:r>
            <a:r>
              <a:rPr dirty="0">
                <a:latin typeface="Times New Roman" panose="02020603050405020304" charset="0"/>
                <a:cs typeface="Times New Roman" panose="02020603050405020304" charset="0"/>
                <a:sym typeface="+mn-ea"/>
              </a:rPr>
              <a:t> </a:t>
            </a:r>
            <a:r>
              <a:rPr spc="-35" dirty="0">
                <a:latin typeface="Times New Roman" panose="02020603050405020304" charset="0"/>
                <a:cs typeface="Times New Roman" panose="02020603050405020304" charset="0"/>
                <a:sym typeface="+mn-ea"/>
              </a:rPr>
              <a:t>to</a:t>
            </a:r>
            <a:r>
              <a:rPr spc="-50" dirty="0">
                <a:latin typeface="Times New Roman" panose="02020603050405020304" charset="0"/>
                <a:cs typeface="Times New Roman" panose="02020603050405020304" charset="0"/>
                <a:sym typeface="+mn-ea"/>
              </a:rPr>
              <a:t> </a:t>
            </a:r>
            <a:r>
              <a:rPr spc="-35" dirty="0">
                <a:latin typeface="Times New Roman" panose="02020603050405020304" charset="0"/>
                <a:cs typeface="Times New Roman" panose="02020603050405020304" charset="0"/>
                <a:sym typeface="+mn-ea"/>
              </a:rPr>
              <a:t>interact</a:t>
            </a:r>
            <a:r>
              <a:rPr spc="-30"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with </a:t>
            </a:r>
            <a:r>
              <a:rPr spc="-5" dirty="0">
                <a:latin typeface="Times New Roman" panose="02020603050405020304" charset="0"/>
                <a:cs typeface="Times New Roman" panose="02020603050405020304" charset="0"/>
                <a:sym typeface="+mn-ea"/>
              </a:rPr>
              <a:t>the </a:t>
            </a:r>
            <a:r>
              <a:rPr spc="-20" dirty="0">
                <a:latin typeface="Times New Roman" panose="02020603050405020304" charset="0"/>
                <a:cs typeface="Times New Roman" panose="02020603050405020304" charset="0"/>
                <a:sym typeface="+mn-ea"/>
              </a:rPr>
              <a:t>outer</a:t>
            </a:r>
            <a:r>
              <a:rPr spc="-40" dirty="0">
                <a:latin typeface="Times New Roman" panose="02020603050405020304" charset="0"/>
                <a:cs typeface="Times New Roman" panose="02020603050405020304" charset="0"/>
                <a:sym typeface="+mn-ea"/>
              </a:rPr>
              <a:t> </a:t>
            </a:r>
            <a:r>
              <a:rPr spc="-15" dirty="0">
                <a:latin typeface="Times New Roman" panose="02020603050405020304" charset="0"/>
                <a:cs typeface="Times New Roman" panose="02020603050405020304" charset="0"/>
                <a:sym typeface="+mn-ea"/>
              </a:rPr>
              <a:t>world.</a:t>
            </a:r>
            <a:endParaRPr>
              <a:latin typeface="Times New Roman" panose="02020603050405020304" charset="0"/>
              <a:cs typeface="Times New Roman" panose="02020603050405020304" charset="0"/>
            </a:endParaRPr>
          </a:p>
          <a:p>
            <a:pPr marL="356235" marR="5080" indent="-343535" algn="l">
              <a:lnSpc>
                <a:spcPct val="100000"/>
              </a:lnSpc>
              <a:spcBef>
                <a:spcPts val="670"/>
              </a:spcBef>
              <a:buFont typeface="Calibri" panose="020F0502020204030204"/>
              <a:buChar char="•"/>
              <a:tabLst>
                <a:tab pos="356235" algn="l"/>
              </a:tabLst>
            </a:pPr>
            <a:endParaRPr>
              <a:latin typeface="Times New Roman" panose="02020603050405020304" charset="0"/>
              <a:cs typeface="Times New Roman" panose="02020603050405020304" charset="0"/>
            </a:endParaRPr>
          </a:p>
        </p:txBody>
      </p:sp>
      <p:sp>
        <p:nvSpPr>
          <p:cNvPr id="13" name="object 1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14" name="object 1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8105" y="1205865"/>
            <a:ext cx="9617075" cy="4572635"/>
          </a:xfrm>
          <a:prstGeom prst="rect">
            <a:avLst/>
          </a:prstGeom>
        </p:spPr>
        <p:txBody>
          <a:bodyPr vert="horz" wrap="square" lIns="0" tIns="12065" rIns="0" bIns="0" rtlCol="0">
            <a:noAutofit/>
          </a:bodyPr>
          <a:lstStyle/>
          <a:p>
            <a:pPr marL="469900" indent="-457200">
              <a:lnSpc>
                <a:spcPct val="100000"/>
              </a:lnSpc>
              <a:spcBef>
                <a:spcPts val="95"/>
              </a:spcBef>
              <a:buFont typeface="Arial MT"/>
              <a:buChar char="•"/>
              <a:tabLst>
                <a:tab pos="469265" algn="l"/>
                <a:tab pos="469900" algn="l"/>
              </a:tabLst>
            </a:pPr>
            <a:r>
              <a:rPr sz="2400" spc="-5" dirty="0">
                <a:latin typeface="Times New Roman" panose="02020603050405020304" charset="0"/>
                <a:cs typeface="Times New Roman" panose="02020603050405020304" charset="0"/>
              </a:rPr>
              <a:t>Do</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not</a:t>
            </a:r>
            <a:r>
              <a:rPr sz="2400" spc="5"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scold</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child</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all</a:t>
            </a:r>
            <a:r>
              <a:rPr sz="2400" spc="1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the</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time</a:t>
            </a:r>
            <a:r>
              <a:rPr sz="2400" spc="5" dirty="0">
                <a:latin typeface="Times New Roman" panose="02020603050405020304" charset="0"/>
                <a:cs typeface="Times New Roman" panose="02020603050405020304" charset="0"/>
              </a:rPr>
              <a:t> </a:t>
            </a:r>
            <a:r>
              <a:rPr sz="2400" spc="-25" dirty="0">
                <a:latin typeface="Times New Roman" panose="02020603050405020304" charset="0"/>
                <a:cs typeface="Times New Roman" panose="02020603050405020304" charset="0"/>
              </a:rPr>
              <a:t>for</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minor</a:t>
            </a:r>
            <a:r>
              <a:rPr sz="240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failures.</a:t>
            </a:r>
            <a:endParaRPr sz="2400">
              <a:latin typeface="Times New Roman" panose="02020603050405020304" charset="0"/>
              <a:cs typeface="Times New Roman" panose="02020603050405020304" charset="0"/>
            </a:endParaRPr>
          </a:p>
          <a:p>
            <a:pPr marL="469900" indent="-457200">
              <a:lnSpc>
                <a:spcPct val="100000"/>
              </a:lnSpc>
              <a:spcBef>
                <a:spcPts val="105"/>
              </a:spcBef>
              <a:buFont typeface="Arial MT"/>
              <a:buChar char="•"/>
              <a:tabLst>
                <a:tab pos="469265" algn="l"/>
                <a:tab pos="469900" algn="l"/>
              </a:tabLst>
            </a:pPr>
            <a:r>
              <a:rPr sz="2400" spc="-5" dirty="0">
                <a:latin typeface="Times New Roman" panose="02020603050405020304" charset="0"/>
                <a:cs typeface="Times New Roman" panose="02020603050405020304" charset="0"/>
              </a:rPr>
              <a:t>Do not</a:t>
            </a:r>
            <a:r>
              <a:rPr sz="2400" spc="5"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trouble</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the</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child </a:t>
            </a:r>
            <a:r>
              <a:rPr sz="2400" spc="-35" dirty="0">
                <a:latin typeface="Times New Roman" panose="02020603050405020304" charset="0"/>
                <a:cs typeface="Times New Roman" panose="02020603050405020304" charset="0"/>
              </a:rPr>
              <a:t>constantly.</a:t>
            </a:r>
            <a:endParaRPr sz="2400">
              <a:latin typeface="Times New Roman" panose="02020603050405020304" charset="0"/>
              <a:cs typeface="Times New Roman" panose="02020603050405020304" charset="0"/>
            </a:endParaRPr>
          </a:p>
          <a:p>
            <a:pPr marL="469900" indent="-457200">
              <a:lnSpc>
                <a:spcPct val="100000"/>
              </a:lnSpc>
              <a:spcBef>
                <a:spcPts val="105"/>
              </a:spcBef>
              <a:buFont typeface="Arial MT"/>
              <a:buChar char="•"/>
              <a:tabLst>
                <a:tab pos="469265" algn="l"/>
                <a:tab pos="469900" algn="l"/>
              </a:tabLst>
            </a:pPr>
            <a:r>
              <a:rPr sz="2400" spc="-15" dirty="0">
                <a:latin typeface="Times New Roman" panose="02020603050405020304" charset="0"/>
                <a:cs typeface="Times New Roman" panose="02020603050405020304" charset="0"/>
              </a:rPr>
              <a:t>Frequent</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use</a:t>
            </a:r>
            <a:r>
              <a:rPr sz="2400" spc="1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of</a:t>
            </a:r>
            <a:r>
              <a:rPr sz="240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bitter</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or</a:t>
            </a:r>
            <a:r>
              <a:rPr sz="240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harsh</a:t>
            </a:r>
            <a:r>
              <a:rPr sz="2400" spc="5"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remarks</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should</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be</a:t>
            </a:r>
            <a:r>
              <a:rPr sz="2400" spc="1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avoided.</a:t>
            </a:r>
            <a:endParaRPr sz="2400">
              <a:latin typeface="Times New Roman" panose="02020603050405020304" charset="0"/>
              <a:cs typeface="Times New Roman" panose="02020603050405020304" charset="0"/>
            </a:endParaRPr>
          </a:p>
          <a:p>
            <a:pPr marL="469900" marR="5080" indent="-457200">
              <a:lnSpc>
                <a:spcPct val="100000"/>
              </a:lnSpc>
              <a:spcBef>
                <a:spcPts val="105"/>
              </a:spcBef>
              <a:buFont typeface="Arial MT"/>
              <a:buChar char="•"/>
              <a:tabLst>
                <a:tab pos="469265" algn="l"/>
                <a:tab pos="469900" algn="l"/>
              </a:tabLst>
            </a:pPr>
            <a:r>
              <a:rPr sz="2400" spc="20" dirty="0">
                <a:latin typeface="Times New Roman" panose="02020603050405020304" charset="0"/>
                <a:cs typeface="Times New Roman" panose="02020603050405020304" charset="0"/>
              </a:rPr>
              <a:t>Avoid</a:t>
            </a:r>
            <a:r>
              <a:rPr sz="2400" spc="110" dirty="0">
                <a:latin typeface="Times New Roman" panose="02020603050405020304" charset="0"/>
                <a:cs typeface="Times New Roman" panose="02020603050405020304" charset="0"/>
              </a:rPr>
              <a:t> </a:t>
            </a:r>
            <a:r>
              <a:rPr sz="2400" spc="30" dirty="0">
                <a:latin typeface="Times New Roman" panose="02020603050405020304" charset="0"/>
                <a:cs typeface="Times New Roman" panose="02020603050405020304" charset="0"/>
              </a:rPr>
              <a:t>the</a:t>
            </a:r>
            <a:r>
              <a:rPr sz="2400" spc="114"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practice</a:t>
            </a:r>
            <a:r>
              <a:rPr sz="2400" spc="120" dirty="0">
                <a:latin typeface="Times New Roman" panose="02020603050405020304" charset="0"/>
                <a:cs typeface="Times New Roman" panose="02020603050405020304" charset="0"/>
              </a:rPr>
              <a:t> </a:t>
            </a:r>
            <a:r>
              <a:rPr sz="2400" spc="25" dirty="0">
                <a:latin typeface="Times New Roman" panose="02020603050405020304" charset="0"/>
                <a:cs typeface="Times New Roman" panose="02020603050405020304" charset="0"/>
              </a:rPr>
              <a:t>of</a:t>
            </a:r>
            <a:r>
              <a:rPr sz="2400" spc="110"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preferring</a:t>
            </a:r>
            <a:r>
              <a:rPr sz="2400" spc="130"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one</a:t>
            </a:r>
            <a:r>
              <a:rPr sz="2400" spc="125" dirty="0">
                <a:latin typeface="Times New Roman" panose="02020603050405020304" charset="0"/>
                <a:cs typeface="Times New Roman" panose="02020603050405020304" charset="0"/>
              </a:rPr>
              <a:t> </a:t>
            </a:r>
            <a:r>
              <a:rPr sz="2400" spc="45" dirty="0">
                <a:latin typeface="Times New Roman" panose="02020603050405020304" charset="0"/>
                <a:cs typeface="Times New Roman" panose="02020603050405020304" charset="0"/>
              </a:rPr>
              <a:t>child</a:t>
            </a:r>
            <a:r>
              <a:rPr sz="2400" spc="125" dirty="0">
                <a:latin typeface="Times New Roman" panose="02020603050405020304" charset="0"/>
                <a:cs typeface="Times New Roman" panose="02020603050405020304" charset="0"/>
              </a:rPr>
              <a:t> </a:t>
            </a:r>
            <a:r>
              <a:rPr sz="2400" spc="30" dirty="0">
                <a:latin typeface="Times New Roman" panose="02020603050405020304" charset="0"/>
                <a:cs typeface="Times New Roman" panose="02020603050405020304" charset="0"/>
              </a:rPr>
              <a:t>over</a:t>
            </a:r>
            <a:r>
              <a:rPr sz="2400" spc="120"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the</a:t>
            </a:r>
            <a:r>
              <a:rPr sz="2400" spc="130" dirty="0">
                <a:latin typeface="Times New Roman" panose="02020603050405020304" charset="0"/>
                <a:cs typeface="Times New Roman" panose="02020603050405020304" charset="0"/>
              </a:rPr>
              <a:t> </a:t>
            </a:r>
            <a:r>
              <a:rPr sz="2400" spc="45" dirty="0">
                <a:latin typeface="Times New Roman" panose="02020603050405020304" charset="0"/>
                <a:cs typeface="Times New Roman" panose="02020603050405020304" charset="0"/>
              </a:rPr>
              <a:t>other</a:t>
            </a:r>
            <a:r>
              <a:rPr sz="2400" spc="120" dirty="0">
                <a:latin typeface="Times New Roman" panose="02020603050405020304" charset="0"/>
                <a:cs typeface="Times New Roman" panose="02020603050405020304" charset="0"/>
              </a:rPr>
              <a:t> </a:t>
            </a:r>
            <a:r>
              <a:rPr sz="2400" spc="35" dirty="0">
                <a:latin typeface="Times New Roman" panose="02020603050405020304" charset="0"/>
                <a:cs typeface="Times New Roman" panose="02020603050405020304" charset="0"/>
              </a:rPr>
              <a:t>and </a:t>
            </a:r>
            <a:r>
              <a:rPr sz="2400" spc="-62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thereby</a:t>
            </a:r>
            <a:r>
              <a:rPr sz="2400" spc="-5" dirty="0">
                <a:latin typeface="Times New Roman" panose="02020603050405020304" charset="0"/>
                <a:cs typeface="Times New Roman" panose="02020603050405020304" charset="0"/>
              </a:rPr>
              <a:t> neglecting</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the</a:t>
            </a:r>
            <a:r>
              <a:rPr sz="2400" spc="5" dirty="0">
                <a:latin typeface="Times New Roman" panose="02020603050405020304" charset="0"/>
                <a:cs typeface="Times New Roman" panose="02020603050405020304" charset="0"/>
              </a:rPr>
              <a:t> </a:t>
            </a:r>
            <a:r>
              <a:rPr sz="2400" spc="-50" dirty="0">
                <a:latin typeface="Times New Roman" panose="02020603050405020304" charset="0"/>
                <a:cs typeface="Times New Roman" panose="02020603050405020304" charset="0"/>
              </a:rPr>
              <a:t>other.</a:t>
            </a:r>
            <a:endParaRPr sz="2400">
              <a:latin typeface="Times New Roman" panose="02020603050405020304" charset="0"/>
              <a:cs typeface="Times New Roman" panose="02020603050405020304" charset="0"/>
            </a:endParaRPr>
          </a:p>
          <a:p>
            <a:pPr marL="469900" indent="-457200">
              <a:lnSpc>
                <a:spcPct val="100000"/>
              </a:lnSpc>
              <a:spcBef>
                <a:spcPts val="105"/>
              </a:spcBef>
              <a:buFont typeface="Arial MT"/>
              <a:buChar char="•"/>
              <a:tabLst>
                <a:tab pos="469265" algn="l"/>
                <a:tab pos="469900" algn="l"/>
              </a:tabLst>
            </a:pPr>
            <a:r>
              <a:rPr sz="2400" spc="-5" dirty="0">
                <a:latin typeface="Times New Roman" panose="02020603050405020304" charset="0"/>
                <a:cs typeface="Times New Roman" panose="02020603050405020304" charset="0"/>
              </a:rPr>
              <a:t>Do</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not</a:t>
            </a:r>
            <a:r>
              <a:rPr sz="2400" spc="5" dirty="0">
                <a:latin typeface="Times New Roman" panose="02020603050405020304" charset="0"/>
                <a:cs typeface="Times New Roman" panose="02020603050405020304" charset="0"/>
              </a:rPr>
              <a:t> </a:t>
            </a:r>
            <a:r>
              <a:rPr sz="2400" spc="-20" dirty="0">
                <a:latin typeface="Times New Roman" panose="02020603050405020304" charset="0"/>
                <a:cs typeface="Times New Roman" panose="02020603050405020304" charset="0"/>
              </a:rPr>
              <a:t>denigrate</a:t>
            </a:r>
            <a:r>
              <a:rPr sz="2400" spc="1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or</a:t>
            </a:r>
            <a:r>
              <a:rPr sz="240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disparage</a:t>
            </a:r>
            <a:r>
              <a:rPr sz="2400" spc="1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the</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child.</a:t>
            </a:r>
            <a:endParaRPr sz="2400">
              <a:latin typeface="Times New Roman" panose="02020603050405020304" charset="0"/>
              <a:cs typeface="Times New Roman" panose="02020603050405020304" charset="0"/>
            </a:endParaRPr>
          </a:p>
          <a:p>
            <a:pPr marL="469900" indent="-457200">
              <a:lnSpc>
                <a:spcPct val="100000"/>
              </a:lnSpc>
              <a:spcBef>
                <a:spcPts val="105"/>
              </a:spcBef>
              <a:buFont typeface="Arial MT"/>
              <a:buChar char="•"/>
              <a:tabLst>
                <a:tab pos="469265" algn="l"/>
                <a:tab pos="469900" algn="l"/>
              </a:tabLst>
            </a:pPr>
            <a:r>
              <a:rPr sz="2400" spc="-20" dirty="0">
                <a:latin typeface="Times New Roman" panose="02020603050405020304" charset="0"/>
                <a:cs typeface="Times New Roman" panose="02020603050405020304" charset="0"/>
              </a:rPr>
              <a:t>Avoid</a:t>
            </a:r>
            <a:r>
              <a:rPr sz="240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prolonged</a:t>
            </a:r>
            <a:r>
              <a:rPr sz="240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separation</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of</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the</a:t>
            </a:r>
            <a:r>
              <a:rPr sz="2400" spc="1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child.</a:t>
            </a:r>
            <a:endParaRPr sz="2400">
              <a:latin typeface="Times New Roman" panose="02020603050405020304" charset="0"/>
              <a:cs typeface="Times New Roman" panose="02020603050405020304" charset="0"/>
            </a:endParaRPr>
          </a:p>
          <a:p>
            <a:pPr marL="469900" marR="5080" indent="-457200">
              <a:lnSpc>
                <a:spcPct val="100000"/>
              </a:lnSpc>
              <a:spcBef>
                <a:spcPts val="105"/>
              </a:spcBef>
              <a:buFont typeface="Arial MT"/>
              <a:buChar char="•"/>
              <a:tabLst>
                <a:tab pos="469265" algn="l"/>
                <a:tab pos="469900" algn="l"/>
              </a:tabLst>
            </a:pPr>
            <a:r>
              <a:rPr sz="2400" spc="-5" dirty="0">
                <a:latin typeface="Times New Roman" panose="02020603050405020304" charset="0"/>
                <a:cs typeface="Times New Roman" panose="02020603050405020304" charset="0"/>
              </a:rPr>
              <a:t>Constant</a:t>
            </a:r>
            <a:r>
              <a:rPr sz="2400" spc="4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friction</a:t>
            </a:r>
            <a:r>
              <a:rPr sz="2400" spc="3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with</a:t>
            </a:r>
            <a:r>
              <a:rPr sz="2400" spc="4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the</a:t>
            </a:r>
            <a:r>
              <a:rPr sz="2400" spc="5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child</a:t>
            </a:r>
            <a:r>
              <a:rPr sz="2400" spc="5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or</a:t>
            </a:r>
            <a:r>
              <a:rPr sz="2400" spc="4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between</a:t>
            </a:r>
            <a:r>
              <a:rPr sz="2400" spc="5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the</a:t>
            </a:r>
            <a:r>
              <a:rPr sz="2400" spc="50" dirty="0">
                <a:latin typeface="Times New Roman" panose="02020603050405020304" charset="0"/>
                <a:cs typeface="Times New Roman" panose="02020603050405020304" charset="0"/>
              </a:rPr>
              <a:t> </a:t>
            </a:r>
            <a:r>
              <a:rPr sz="2400" dirty="0">
                <a:latin typeface="Times New Roman" panose="02020603050405020304" charset="0"/>
                <a:cs typeface="Times New Roman" panose="02020603050405020304" charset="0"/>
              </a:rPr>
              <a:t>parents</a:t>
            </a:r>
            <a:r>
              <a:rPr sz="2400" spc="5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should </a:t>
            </a:r>
            <a:r>
              <a:rPr sz="2400" spc="-62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not</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be</a:t>
            </a:r>
            <a:r>
              <a:rPr sz="2400" spc="5"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expressed</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in</a:t>
            </a:r>
            <a:r>
              <a:rPr sz="2400" dirty="0">
                <a:latin typeface="Times New Roman" panose="02020603050405020304" charset="0"/>
                <a:cs typeface="Times New Roman" panose="02020603050405020304" charset="0"/>
              </a:rPr>
              <a:t> </a:t>
            </a:r>
            <a:r>
              <a:rPr sz="2400" spc="-20" dirty="0">
                <a:latin typeface="Times New Roman" panose="02020603050405020304" charset="0"/>
                <a:cs typeface="Times New Roman" panose="02020603050405020304" charset="0"/>
              </a:rPr>
              <a:t>front</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of</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the</a:t>
            </a:r>
            <a:r>
              <a:rPr sz="2400" spc="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child.</a:t>
            </a:r>
            <a:endParaRPr sz="2400">
              <a:latin typeface="Times New Roman" panose="02020603050405020304" charset="0"/>
              <a:cs typeface="Times New Roman" panose="02020603050405020304" charset="0"/>
            </a:endParaRPr>
          </a:p>
          <a:p>
            <a:pPr marL="469900" indent="-457200">
              <a:lnSpc>
                <a:spcPct val="100000"/>
              </a:lnSpc>
              <a:spcBef>
                <a:spcPts val="105"/>
              </a:spcBef>
              <a:buFont typeface="Arial MT"/>
              <a:buChar char="•"/>
              <a:tabLst>
                <a:tab pos="469265" algn="l"/>
                <a:tab pos="469900" algn="l"/>
              </a:tabLst>
            </a:pPr>
            <a:r>
              <a:rPr sz="2400" spc="-15" dirty="0">
                <a:latin typeface="Times New Roman" panose="02020603050405020304" charset="0"/>
                <a:cs typeface="Times New Roman" panose="02020603050405020304" charset="0"/>
              </a:rPr>
              <a:t>Never</a:t>
            </a:r>
            <a:r>
              <a:rPr sz="2400" spc="-1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discourage</a:t>
            </a:r>
            <a:r>
              <a:rPr sz="2400" spc="-5" dirty="0">
                <a:latin typeface="Times New Roman" panose="02020603050405020304" charset="0"/>
                <a:cs typeface="Times New Roman" panose="02020603050405020304" charset="0"/>
              </a:rPr>
              <a:t> the</a:t>
            </a:r>
            <a:r>
              <a:rPr sz="240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child.</a:t>
            </a:r>
            <a:endParaRPr sz="2400">
              <a:latin typeface="Times New Roman" panose="02020603050405020304" charset="0"/>
              <a:cs typeface="Times New Roman" panose="02020603050405020304" charset="0"/>
            </a:endParaRPr>
          </a:p>
          <a:p>
            <a:pPr marL="469900" indent="-457200">
              <a:lnSpc>
                <a:spcPct val="100000"/>
              </a:lnSpc>
              <a:spcBef>
                <a:spcPts val="80"/>
              </a:spcBef>
              <a:buFont typeface="Arial MT"/>
              <a:buChar char="•"/>
              <a:tabLst>
                <a:tab pos="469265" algn="l"/>
                <a:tab pos="469900" algn="l"/>
              </a:tabLst>
            </a:pPr>
            <a:r>
              <a:rPr sz="2400" dirty="0">
                <a:latin typeface="Times New Roman" panose="02020603050405020304" charset="0"/>
                <a:cs typeface="Times New Roman" panose="02020603050405020304" charset="0"/>
              </a:rPr>
              <a:t>Do</a:t>
            </a:r>
            <a:r>
              <a:rPr sz="2400" spc="-5" dirty="0">
                <a:latin typeface="Times New Roman" panose="02020603050405020304" charset="0"/>
                <a:cs typeface="Times New Roman" panose="02020603050405020304" charset="0"/>
              </a:rPr>
              <a:t> not</a:t>
            </a:r>
            <a:r>
              <a:rPr sz="2400" spc="-1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praise</a:t>
            </a:r>
            <a:r>
              <a:rPr sz="2400" spc="-5"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your</a:t>
            </a:r>
            <a:r>
              <a:rPr sz="2400" spc="-1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child</a:t>
            </a:r>
            <a:r>
              <a:rPr sz="2400" spc="-10" dirty="0">
                <a:latin typeface="Times New Roman" panose="02020603050405020304" charset="0"/>
                <a:cs typeface="Times New Roman" panose="02020603050405020304" charset="0"/>
              </a:rPr>
              <a:t> </a:t>
            </a:r>
            <a:r>
              <a:rPr sz="2400" spc="-25" dirty="0">
                <a:latin typeface="Times New Roman" panose="02020603050405020304" charset="0"/>
                <a:cs typeface="Times New Roman" panose="02020603050405020304" charset="0"/>
              </a:rPr>
              <a:t>always.</a:t>
            </a:r>
            <a:endParaRPr sz="2400">
              <a:latin typeface="Times New Roman" panose="02020603050405020304" charset="0"/>
              <a:cs typeface="Times New Roman" panose="02020603050405020304" charset="0"/>
            </a:endParaRPr>
          </a:p>
        </p:txBody>
      </p:sp>
      <p:sp>
        <p:nvSpPr>
          <p:cNvPr id="3" name="object 3"/>
          <p:cNvSpPr txBox="1">
            <a:spLocks noGrp="1"/>
          </p:cNvSpPr>
          <p:nvPr>
            <p:ph type="title"/>
          </p:nvPr>
        </p:nvSpPr>
        <p:spPr>
          <a:xfrm>
            <a:off x="2288540" y="165735"/>
            <a:ext cx="7018020" cy="442595"/>
          </a:xfrm>
          <a:prstGeom prst="rect">
            <a:avLst/>
          </a:prstGeom>
        </p:spPr>
        <p:txBody>
          <a:bodyPr vert="horz" wrap="square" lIns="0" tIns="12065" rIns="0" bIns="0" rtlCol="0">
            <a:spAutoFit/>
          </a:bodyPr>
          <a:lstStyle/>
          <a:p>
            <a:pPr marL="12700">
              <a:lnSpc>
                <a:spcPct val="100000"/>
              </a:lnSpc>
              <a:spcBef>
                <a:spcPts val="95"/>
              </a:spcBef>
            </a:pPr>
            <a:r>
              <a:rPr sz="2800" b="1" spc="-10" dirty="0">
                <a:latin typeface="Times New Roman" panose="02020603050405020304" charset="0"/>
                <a:cs typeface="Times New Roman" panose="02020603050405020304" charset="0"/>
              </a:rPr>
              <a:t>Tips</a:t>
            </a:r>
            <a:r>
              <a:rPr sz="2800" b="1" spc="-5" dirty="0">
                <a:latin typeface="Times New Roman" panose="02020603050405020304" charset="0"/>
                <a:cs typeface="Times New Roman" panose="02020603050405020304" charset="0"/>
              </a:rPr>
              <a:t> on</a:t>
            </a:r>
            <a:r>
              <a:rPr sz="2800" b="1" dirty="0">
                <a:latin typeface="Times New Roman" panose="02020603050405020304" charset="0"/>
                <a:cs typeface="Times New Roman" panose="02020603050405020304" charset="0"/>
              </a:rPr>
              <a:t> </a:t>
            </a:r>
            <a:r>
              <a:rPr sz="2800" b="1" spc="-10" dirty="0">
                <a:latin typeface="Times New Roman" panose="02020603050405020304" charset="0"/>
                <a:cs typeface="Times New Roman" panose="02020603050405020304" charset="0"/>
              </a:rPr>
              <a:t>personality</a:t>
            </a:r>
            <a:r>
              <a:rPr sz="2800" b="1" dirty="0">
                <a:latin typeface="Times New Roman" panose="02020603050405020304" charset="0"/>
                <a:cs typeface="Times New Roman" panose="02020603050405020304" charset="0"/>
              </a:rPr>
              <a:t> </a:t>
            </a:r>
            <a:r>
              <a:rPr sz="2800" b="1" spc="-10" dirty="0">
                <a:latin typeface="Times New Roman" panose="02020603050405020304" charset="0"/>
                <a:cs typeface="Times New Roman" panose="02020603050405020304" charset="0"/>
              </a:rPr>
              <a:t>development</a:t>
            </a:r>
            <a:r>
              <a:rPr sz="2800" b="1" spc="5" dirty="0">
                <a:latin typeface="Times New Roman" panose="02020603050405020304" charset="0"/>
                <a:cs typeface="Times New Roman" panose="02020603050405020304" charset="0"/>
              </a:rPr>
              <a:t> </a:t>
            </a:r>
            <a:r>
              <a:rPr sz="2800" b="1" spc="-5" dirty="0">
                <a:latin typeface="Times New Roman" panose="02020603050405020304" charset="0"/>
                <a:cs typeface="Times New Roman" panose="02020603050405020304" charset="0"/>
              </a:rPr>
              <a:t>of</a:t>
            </a:r>
            <a:r>
              <a:rPr sz="2800" b="1" dirty="0">
                <a:latin typeface="Times New Roman" panose="02020603050405020304" charset="0"/>
                <a:cs typeface="Times New Roman" panose="02020603050405020304" charset="0"/>
              </a:rPr>
              <a:t> </a:t>
            </a:r>
            <a:r>
              <a:rPr sz="2800" b="1" spc="-5" dirty="0">
                <a:latin typeface="Times New Roman" panose="02020603050405020304" charset="0"/>
                <a:cs typeface="Times New Roman" panose="02020603050405020304" charset="0"/>
              </a:rPr>
              <a:t>the</a:t>
            </a:r>
            <a:r>
              <a:rPr sz="2800" b="1" spc="5" dirty="0">
                <a:latin typeface="Times New Roman" panose="02020603050405020304" charset="0"/>
                <a:cs typeface="Times New Roman" panose="02020603050405020304" charset="0"/>
              </a:rPr>
              <a:t> </a:t>
            </a:r>
            <a:r>
              <a:rPr sz="2800" b="1" spc="-5" dirty="0">
                <a:latin typeface="Times New Roman" panose="02020603050405020304" charset="0"/>
                <a:cs typeface="Times New Roman" panose="02020603050405020304" charset="0"/>
              </a:rPr>
              <a:t>child</a:t>
            </a:r>
            <a:endParaRPr sz="2800" b="1">
              <a:latin typeface="Times New Roman" panose="02020603050405020304" charset="0"/>
              <a:cs typeface="Times New Roman" panose="02020603050405020304" charset="0"/>
            </a:endParaRPr>
          </a:p>
        </p:txBody>
      </p:sp>
      <p:sp>
        <p:nvSpPr>
          <p:cNvPr id="4" name="object 4"/>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5" name="object 5"/>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6507480"/>
            <a:ext cx="9906000" cy="350520"/>
            <a:chOff x="0" y="6507480"/>
            <a:chExt cx="9906000" cy="350520"/>
          </a:xfrm>
        </p:grpSpPr>
        <p:sp>
          <p:nvSpPr>
            <p:cNvPr id="3" name="object 3"/>
            <p:cNvSpPr/>
            <p:nvPr/>
          </p:nvSpPr>
          <p:spPr>
            <a:xfrm>
              <a:off x="0" y="6513512"/>
              <a:ext cx="9906000" cy="344805"/>
            </a:xfrm>
            <a:custGeom>
              <a:avLst/>
              <a:gdLst/>
              <a:ahLst/>
              <a:cxnLst/>
              <a:rect l="l" t="t" r="r" b="b"/>
              <a:pathLst>
                <a:path w="9906000" h="344804">
                  <a:moveTo>
                    <a:pt x="9906000" y="344487"/>
                  </a:moveTo>
                  <a:lnTo>
                    <a:pt x="0" y="344487"/>
                  </a:lnTo>
                  <a:lnTo>
                    <a:pt x="0" y="0"/>
                  </a:lnTo>
                  <a:lnTo>
                    <a:pt x="9906000" y="0"/>
                  </a:lnTo>
                  <a:lnTo>
                    <a:pt x="9906000" y="344487"/>
                  </a:lnTo>
                  <a:close/>
                </a:path>
              </a:pathLst>
            </a:custGeom>
            <a:solidFill>
              <a:srgbClr val="000099"/>
            </a:solidFill>
          </p:spPr>
          <p:txBody>
            <a:bodyPr wrap="square" lIns="0" tIns="0" rIns="0" bIns="0" rtlCol="0"/>
            <a:lstStyle/>
            <a:p/>
          </p:txBody>
        </p:sp>
        <p:sp>
          <p:nvSpPr>
            <p:cNvPr id="4" name="object 4"/>
            <p:cNvSpPr/>
            <p:nvPr/>
          </p:nvSpPr>
          <p:spPr>
            <a:xfrm>
              <a:off x="0" y="6507480"/>
              <a:ext cx="9906000" cy="350520"/>
            </a:xfrm>
            <a:custGeom>
              <a:avLst/>
              <a:gdLst/>
              <a:ahLst/>
              <a:cxnLst/>
              <a:rect l="l" t="t" r="r" b="b"/>
              <a:pathLst>
                <a:path w="9906000" h="350520">
                  <a:moveTo>
                    <a:pt x="9906000" y="0"/>
                  </a:moveTo>
                  <a:lnTo>
                    <a:pt x="9899650" y="0"/>
                  </a:lnTo>
                  <a:lnTo>
                    <a:pt x="9899650" y="12382"/>
                  </a:lnTo>
                  <a:lnTo>
                    <a:pt x="9899650" y="344170"/>
                  </a:lnTo>
                  <a:lnTo>
                    <a:pt x="6350" y="344170"/>
                  </a:lnTo>
                  <a:lnTo>
                    <a:pt x="6350" y="12382"/>
                  </a:lnTo>
                  <a:lnTo>
                    <a:pt x="9899650" y="12382"/>
                  </a:lnTo>
                  <a:lnTo>
                    <a:pt x="9899650" y="0"/>
                  </a:lnTo>
                  <a:lnTo>
                    <a:pt x="6032" y="0"/>
                  </a:lnTo>
                  <a:lnTo>
                    <a:pt x="6032" y="6350"/>
                  </a:lnTo>
                  <a:lnTo>
                    <a:pt x="2857" y="9525"/>
                  </a:lnTo>
                  <a:lnTo>
                    <a:pt x="2857" y="6350"/>
                  </a:lnTo>
                  <a:lnTo>
                    <a:pt x="6032" y="6350"/>
                  </a:lnTo>
                  <a:lnTo>
                    <a:pt x="6032" y="0"/>
                  </a:lnTo>
                  <a:lnTo>
                    <a:pt x="0" y="0"/>
                  </a:lnTo>
                  <a:lnTo>
                    <a:pt x="0" y="6350"/>
                  </a:lnTo>
                  <a:lnTo>
                    <a:pt x="0" y="12382"/>
                  </a:lnTo>
                  <a:lnTo>
                    <a:pt x="0" y="12700"/>
                  </a:lnTo>
                  <a:lnTo>
                    <a:pt x="0" y="344170"/>
                  </a:lnTo>
                  <a:lnTo>
                    <a:pt x="0" y="350520"/>
                  </a:lnTo>
                  <a:lnTo>
                    <a:pt x="6350" y="350520"/>
                  </a:lnTo>
                  <a:lnTo>
                    <a:pt x="9899650" y="350520"/>
                  </a:lnTo>
                  <a:lnTo>
                    <a:pt x="9906000" y="350520"/>
                  </a:lnTo>
                  <a:lnTo>
                    <a:pt x="9906000" y="344170"/>
                  </a:lnTo>
                  <a:lnTo>
                    <a:pt x="9906000" y="12382"/>
                  </a:lnTo>
                  <a:lnTo>
                    <a:pt x="9906000" y="6350"/>
                  </a:lnTo>
                  <a:lnTo>
                    <a:pt x="9906000" y="6032"/>
                  </a:lnTo>
                  <a:lnTo>
                    <a:pt x="9906000" y="0"/>
                  </a:lnTo>
                  <a:close/>
                </a:path>
              </a:pathLst>
            </a:custGeom>
            <a:solidFill>
              <a:srgbClr val="000000"/>
            </a:solidFill>
          </p:spPr>
          <p:txBody>
            <a:bodyPr wrap="square" lIns="0" tIns="0" rIns="0" bIns="0" rtlCol="0"/>
            <a:lstStyle/>
            <a:p/>
          </p:txBody>
        </p:sp>
      </p:grpSp>
      <p:grpSp>
        <p:nvGrpSpPr>
          <p:cNvPr id="5" name="object 5"/>
          <p:cNvGrpSpPr/>
          <p:nvPr/>
        </p:nvGrpSpPr>
        <p:grpSpPr>
          <a:xfrm>
            <a:off x="0" y="0"/>
            <a:ext cx="9906000" cy="838200"/>
            <a:chOff x="0" y="0"/>
            <a:chExt cx="9906000" cy="838200"/>
          </a:xfrm>
        </p:grpSpPr>
        <p:pic>
          <p:nvPicPr>
            <p:cNvPr id="6" name="object 6"/>
            <p:cNvPicPr/>
            <p:nvPr/>
          </p:nvPicPr>
          <p:blipFill>
            <a:blip r:embed="rId1" cstate="print"/>
            <a:stretch>
              <a:fillRect/>
            </a:stretch>
          </p:blipFill>
          <p:spPr>
            <a:xfrm>
              <a:off x="0" y="0"/>
              <a:ext cx="1588008" cy="644651"/>
            </a:xfrm>
            <a:prstGeom prst="rect">
              <a:avLst/>
            </a:prstGeom>
          </p:spPr>
        </p:pic>
        <p:sp>
          <p:nvSpPr>
            <p:cNvPr id="7" name="object 7"/>
            <p:cNvSpPr/>
            <p:nvPr/>
          </p:nvSpPr>
          <p:spPr>
            <a:xfrm>
              <a:off x="0" y="0"/>
              <a:ext cx="9906000" cy="838200"/>
            </a:xfrm>
            <a:custGeom>
              <a:avLst/>
              <a:gdLst/>
              <a:ahLst/>
              <a:cxnLst/>
              <a:rect l="l" t="t" r="r" b="b"/>
              <a:pathLst>
                <a:path w="9906000" h="838200">
                  <a:moveTo>
                    <a:pt x="9906000" y="0"/>
                  </a:moveTo>
                  <a:lnTo>
                    <a:pt x="1620837" y="0"/>
                  </a:lnTo>
                  <a:lnTo>
                    <a:pt x="1620837" y="693420"/>
                  </a:lnTo>
                  <a:lnTo>
                    <a:pt x="0" y="693420"/>
                  </a:lnTo>
                  <a:lnTo>
                    <a:pt x="0" y="838200"/>
                  </a:lnTo>
                  <a:lnTo>
                    <a:pt x="9906000" y="838200"/>
                  </a:lnTo>
                  <a:lnTo>
                    <a:pt x="9906000" y="693420"/>
                  </a:lnTo>
                  <a:lnTo>
                    <a:pt x="9906000" y="0"/>
                  </a:lnTo>
                  <a:close/>
                </a:path>
              </a:pathLst>
            </a:custGeom>
            <a:solidFill>
              <a:srgbClr val="000099"/>
            </a:solidFill>
          </p:spPr>
          <p:txBody>
            <a:bodyPr wrap="square" lIns="0" tIns="0" rIns="0" bIns="0" rtlCol="0"/>
            <a:lstStyle/>
            <a:p/>
          </p:txBody>
        </p:sp>
      </p:grpSp>
      <p:sp>
        <p:nvSpPr>
          <p:cNvPr id="8" name="object 8"/>
          <p:cNvSpPr txBox="1">
            <a:spLocks noGrp="1"/>
          </p:cNvSpPr>
          <p:nvPr>
            <p:ph type="title"/>
          </p:nvPr>
        </p:nvSpPr>
        <p:spPr>
          <a:xfrm>
            <a:off x="4130675" y="135128"/>
            <a:ext cx="3049905" cy="697230"/>
          </a:xfrm>
          <a:prstGeom prst="rect">
            <a:avLst/>
          </a:prstGeom>
        </p:spPr>
        <p:txBody>
          <a:bodyPr vert="horz" wrap="square" lIns="0" tIns="13335" rIns="0" bIns="0" rtlCol="0">
            <a:spAutoFit/>
          </a:bodyPr>
          <a:lstStyle/>
          <a:p>
            <a:pPr marL="12700">
              <a:lnSpc>
                <a:spcPct val="100000"/>
              </a:lnSpc>
              <a:spcBef>
                <a:spcPts val="105"/>
              </a:spcBef>
            </a:pPr>
            <a:r>
              <a:rPr spc="-5" dirty="0"/>
              <a:t>Role</a:t>
            </a:r>
            <a:r>
              <a:rPr spc="-120" dirty="0"/>
              <a:t> </a:t>
            </a:r>
            <a:r>
              <a:rPr spc="-5" dirty="0"/>
              <a:t>of</a:t>
            </a:r>
            <a:r>
              <a:rPr spc="-95" dirty="0"/>
              <a:t> </a:t>
            </a:r>
            <a:r>
              <a:rPr spc="-5" dirty="0"/>
              <a:t>home</a:t>
            </a:r>
            <a:endParaRPr spc="-5" dirty="0"/>
          </a:p>
        </p:txBody>
      </p:sp>
      <p:sp>
        <p:nvSpPr>
          <p:cNvPr id="9" name="object 9"/>
          <p:cNvSpPr/>
          <p:nvPr/>
        </p:nvSpPr>
        <p:spPr>
          <a:xfrm>
            <a:off x="0" y="762762"/>
            <a:ext cx="9905365" cy="43180"/>
          </a:xfrm>
          <a:custGeom>
            <a:avLst/>
            <a:gdLst/>
            <a:ahLst/>
            <a:cxnLst/>
            <a:rect l="l" t="t" r="r" b="b"/>
            <a:pathLst>
              <a:path w="9905365" h="43179">
                <a:moveTo>
                  <a:pt x="0" y="0"/>
                </a:moveTo>
                <a:lnTo>
                  <a:pt x="9905365" y="0"/>
                </a:lnTo>
                <a:lnTo>
                  <a:pt x="9905365" y="42671"/>
                </a:lnTo>
                <a:lnTo>
                  <a:pt x="0" y="42671"/>
                </a:lnTo>
                <a:lnTo>
                  <a:pt x="0" y="0"/>
                </a:lnTo>
                <a:close/>
              </a:path>
            </a:pathLst>
          </a:custGeom>
          <a:solidFill>
            <a:srgbClr val="FFFF00"/>
          </a:solidFill>
        </p:spPr>
        <p:txBody>
          <a:bodyPr wrap="square" lIns="0" tIns="0" rIns="0" bIns="0" rtlCol="0"/>
          <a:lstStyle/>
          <a:p/>
        </p:txBody>
      </p:sp>
      <p:sp>
        <p:nvSpPr>
          <p:cNvPr id="10" name="object 10"/>
          <p:cNvSpPr txBox="1"/>
          <p:nvPr/>
        </p:nvSpPr>
        <p:spPr>
          <a:xfrm>
            <a:off x="30480" y="6585584"/>
            <a:ext cx="9370060" cy="165735"/>
          </a:xfrm>
          <a:prstGeom prst="rect">
            <a:avLst/>
          </a:prstGeom>
        </p:spPr>
        <p:txBody>
          <a:bodyPr vert="horz" wrap="square" lIns="0" tIns="12065" rIns="0" bIns="0" rtlCol="0">
            <a:spAutoFit/>
          </a:bodyPr>
          <a:lstStyle/>
          <a:p>
            <a:pPr marL="12700">
              <a:lnSpc>
                <a:spcPct val="100000"/>
              </a:lnSpc>
              <a:spcBef>
                <a:spcPts val="100"/>
              </a:spcBef>
            </a:pPr>
            <a:r>
              <a:rPr sz="1000" b="1" dirty="0">
                <a:solidFill>
                  <a:srgbClr val="FFFFFF"/>
                </a:solidFill>
                <a:latin typeface="Times New Roman" panose="02020603050405020304" charset="0"/>
                <a:cs typeface="Times New Roman" panose="02020603050405020304" charset="0"/>
                <a:sym typeface="+mn-ea"/>
              </a:rPr>
              <a:t>©</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Bharati</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Vidyapeeth’s</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Institute</a:t>
            </a:r>
            <a:r>
              <a:rPr sz="1000" b="1" spc="-3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of</a:t>
            </a:r>
            <a:r>
              <a:rPr sz="1000" b="1"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Computer Applications</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and</a:t>
            </a:r>
            <a:r>
              <a:rPr sz="1000" b="1" spc="1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Management,</a:t>
            </a:r>
            <a:r>
              <a:rPr sz="1000" b="1" spc="-2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New</a:t>
            </a:r>
            <a:r>
              <a:rPr sz="1000" b="1" spc="1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Delhi-63,</a:t>
            </a:r>
            <a:r>
              <a:rPr sz="1000" b="1" spc="-30"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by</a:t>
            </a:r>
            <a:r>
              <a:rPr sz="1000" b="1" spc="5" dirty="0">
                <a:solidFill>
                  <a:srgbClr val="FFFFFF"/>
                </a:solidFill>
                <a:latin typeface="Times New Roman" panose="02020603050405020304" charset="0"/>
                <a:cs typeface="Times New Roman" panose="02020603050405020304" charset="0"/>
                <a:sym typeface="+mn-ea"/>
              </a:rPr>
              <a:t> </a:t>
            </a:r>
            <a:r>
              <a:rPr sz="1000" b="1" spc="-5" dirty="0">
                <a:solidFill>
                  <a:srgbClr val="FFFFFF"/>
                </a:solidFill>
                <a:latin typeface="Times New Roman" panose="02020603050405020304" charset="0"/>
                <a:cs typeface="Times New Roman" panose="02020603050405020304" charset="0"/>
                <a:sym typeface="+mn-ea"/>
              </a:rPr>
              <a:t>Ms.</a:t>
            </a:r>
            <a:r>
              <a:rPr lang="en-US" sz="1000" b="1" spc="-5" dirty="0">
                <a:solidFill>
                  <a:srgbClr val="FFFFFF"/>
                </a:solidFill>
                <a:latin typeface="Times New Roman" panose="02020603050405020304" charset="0"/>
                <a:cs typeface="Times New Roman" panose="02020603050405020304" charset="0"/>
                <a:sym typeface="+mn-ea"/>
              </a:rPr>
              <a:t> </a:t>
            </a:r>
            <a:r>
              <a:rPr lang="en-GB" sz="1000" b="1" spc="-5" dirty="0" err="1">
                <a:solidFill>
                  <a:srgbClr val="FFFFFF"/>
                </a:solidFill>
                <a:latin typeface="Times New Roman" panose="02020603050405020304" charset="0"/>
                <a:cs typeface="Times New Roman" panose="02020603050405020304" charset="0"/>
                <a:sym typeface="+mn-ea"/>
              </a:rPr>
              <a:t>Supriya</a:t>
            </a:r>
            <a:r>
              <a:rPr lang="en-GB" sz="1000" b="1" spc="-5" dirty="0">
                <a:solidFill>
                  <a:srgbClr val="FFFFFF"/>
                </a:solidFill>
                <a:latin typeface="Times New Roman" panose="02020603050405020304" charset="0"/>
                <a:cs typeface="Times New Roman" panose="02020603050405020304" charset="0"/>
                <a:sym typeface="+mn-ea"/>
              </a:rPr>
              <a:t> Malhotra/ Priyanka Singh</a:t>
            </a:r>
            <a:r>
              <a:rPr sz="1000" b="1" spc="-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Assistant</a:t>
            </a:r>
            <a:r>
              <a:rPr sz="1000" b="1" spc="25" dirty="0">
                <a:solidFill>
                  <a:srgbClr val="FFFFFF"/>
                </a:solidFill>
                <a:latin typeface="Times New Roman" panose="02020603050405020304" charset="0"/>
                <a:cs typeface="Times New Roman" panose="02020603050405020304" charset="0"/>
                <a:sym typeface="+mn-ea"/>
              </a:rPr>
              <a:t> </a:t>
            </a:r>
            <a:r>
              <a:rPr sz="1000" b="1" dirty="0">
                <a:solidFill>
                  <a:srgbClr val="FFFFFF"/>
                </a:solidFill>
                <a:latin typeface="Times New Roman" panose="02020603050405020304" charset="0"/>
                <a:cs typeface="Times New Roman" panose="02020603050405020304" charset="0"/>
                <a:sym typeface="+mn-ea"/>
              </a:rPr>
              <a:t>Prof.,</a:t>
            </a:r>
            <a:r>
              <a:rPr sz="1000" b="1" spc="-25" dirty="0">
                <a:solidFill>
                  <a:srgbClr val="FFFFFF"/>
                </a:solidFill>
                <a:latin typeface="Times New Roman" panose="02020603050405020304" charset="0"/>
                <a:cs typeface="Times New Roman" panose="02020603050405020304" charset="0"/>
                <a:sym typeface="+mn-ea"/>
              </a:rPr>
              <a:t> </a:t>
            </a:r>
            <a:r>
              <a:rPr sz="1000" b="1" spc="-10" dirty="0">
                <a:solidFill>
                  <a:srgbClr val="FFFFFF"/>
                </a:solidFill>
                <a:latin typeface="Times New Roman" panose="02020603050405020304" charset="0"/>
                <a:cs typeface="Times New Roman" panose="02020603050405020304" charset="0"/>
                <a:sym typeface="+mn-ea"/>
              </a:rPr>
              <a:t>BVICAM</a:t>
            </a:r>
            <a:endParaRPr sz="1000">
              <a:latin typeface="Arial" panose="020B0604020202020204"/>
              <a:cs typeface="Arial" panose="020B0604020202020204"/>
            </a:endParaRPr>
          </a:p>
        </p:txBody>
      </p:sp>
      <p:sp>
        <p:nvSpPr>
          <p:cNvPr id="11" name="object 11"/>
          <p:cNvSpPr txBox="1"/>
          <p:nvPr/>
        </p:nvSpPr>
        <p:spPr>
          <a:xfrm>
            <a:off x="341630" y="1414780"/>
            <a:ext cx="9413875" cy="4773295"/>
          </a:xfrm>
          <a:prstGeom prst="rect">
            <a:avLst/>
          </a:prstGeom>
        </p:spPr>
        <p:txBody>
          <a:bodyPr vert="horz" wrap="square" lIns="0" tIns="13335" rIns="0" bIns="0" rtlCol="0">
            <a:noAutofit/>
          </a:bodyPr>
          <a:lstStyle/>
          <a:p>
            <a:pPr marL="355600" marR="5080" indent="-342900" algn="l">
              <a:lnSpc>
                <a:spcPct val="100000"/>
              </a:lnSpc>
              <a:spcBef>
                <a:spcPts val="105"/>
              </a:spcBef>
              <a:buFont typeface="Calibri" panose="020F0502020204030204"/>
              <a:buChar char="•"/>
              <a:tabLst>
                <a:tab pos="354965" algn="l"/>
                <a:tab pos="355600" algn="l"/>
                <a:tab pos="842010" algn="l"/>
                <a:tab pos="1176655" algn="l"/>
                <a:tab pos="1960880" algn="l"/>
                <a:tab pos="2751455" algn="l"/>
                <a:tab pos="3414395" algn="l"/>
                <a:tab pos="3470910" algn="l"/>
                <a:tab pos="4187825" algn="l"/>
                <a:tab pos="4460875" algn="l"/>
                <a:tab pos="5137785" algn="l"/>
                <a:tab pos="6021705" algn="l"/>
                <a:tab pos="6737350" algn="l"/>
                <a:tab pos="6956425" algn="l"/>
                <a:tab pos="7470140" algn="l"/>
                <a:tab pos="7896225" algn="l"/>
                <a:tab pos="7920990" algn="l"/>
                <a:tab pos="8384540" algn="l"/>
                <a:tab pos="9030335" algn="l"/>
              </a:tabLst>
            </a:pPr>
            <a:r>
              <a:rPr sz="2000" b="1" u="heavy" spc="-25" dirty="0">
                <a:uFill>
                  <a:solidFill>
                    <a:srgbClr val="000000"/>
                  </a:solidFill>
                </a:uFill>
                <a:latin typeface="Times New Roman" panose="02020603050405020304" charset="0"/>
                <a:cs typeface="Times New Roman" panose="02020603050405020304" charset="0"/>
              </a:rPr>
              <a:t>Values</a:t>
            </a:r>
            <a:r>
              <a:rPr sz="2000" b="1" spc="5" dirty="0">
                <a:latin typeface="Times New Roman" panose="02020603050405020304" charset="0"/>
                <a:cs typeface="Times New Roman" panose="02020603050405020304" charset="0"/>
              </a:rPr>
              <a:t> </a:t>
            </a:r>
            <a:r>
              <a:rPr sz="2000" dirty="0">
                <a:latin typeface="Times New Roman" panose="02020603050405020304" charset="0"/>
                <a:cs typeface="Times New Roman" panose="02020603050405020304" charset="0"/>
              </a:rPr>
              <a:t>–</a:t>
            </a:r>
            <a:r>
              <a:rPr sz="2000" spc="80"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Sense</a:t>
            </a:r>
            <a:r>
              <a:rPr sz="2000" spc="65" dirty="0">
                <a:latin typeface="Times New Roman" panose="02020603050405020304" charset="0"/>
                <a:cs typeface="Times New Roman" panose="02020603050405020304" charset="0"/>
              </a:rPr>
              <a:t> </a:t>
            </a:r>
            <a:r>
              <a:rPr sz="2000" spc="15" dirty="0">
                <a:latin typeface="Times New Roman" panose="02020603050405020304" charset="0"/>
                <a:cs typeface="Times New Roman" panose="02020603050405020304" charset="0"/>
              </a:rPr>
              <a:t>of</a:t>
            </a:r>
            <a:r>
              <a:rPr sz="2000" spc="75" dirty="0">
                <a:latin typeface="Times New Roman" panose="02020603050405020304" charset="0"/>
                <a:cs typeface="Times New Roman" panose="02020603050405020304" charset="0"/>
              </a:rPr>
              <a:t> </a:t>
            </a:r>
            <a:r>
              <a:rPr sz="2000" spc="15" dirty="0">
                <a:latin typeface="Times New Roman" panose="02020603050405020304" charset="0"/>
                <a:cs typeface="Times New Roman" panose="02020603050405020304" charset="0"/>
              </a:rPr>
              <a:t>right</a:t>
            </a:r>
            <a:r>
              <a:rPr sz="2000" spc="55"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and</a:t>
            </a:r>
            <a:r>
              <a:rPr sz="2000" spc="75"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wrong</a:t>
            </a:r>
            <a:r>
              <a:rPr sz="2000" spc="60" dirty="0">
                <a:latin typeface="Times New Roman" panose="02020603050405020304" charset="0"/>
                <a:cs typeface="Times New Roman" panose="02020603050405020304" charset="0"/>
              </a:rPr>
              <a:t> </a:t>
            </a:r>
            <a:r>
              <a:rPr sz="2000" spc="15" dirty="0">
                <a:latin typeface="Times New Roman" panose="02020603050405020304" charset="0"/>
                <a:cs typeface="Times New Roman" panose="02020603050405020304" charset="0"/>
              </a:rPr>
              <a:t>is</a:t>
            </a:r>
            <a:r>
              <a:rPr sz="2000" spc="75" dirty="0">
                <a:latin typeface="Times New Roman" panose="02020603050405020304" charset="0"/>
                <a:cs typeface="Times New Roman" panose="02020603050405020304" charset="0"/>
              </a:rPr>
              <a:t> </a:t>
            </a:r>
            <a:r>
              <a:rPr sz="2000" spc="15" dirty="0">
                <a:latin typeface="Times New Roman" panose="02020603050405020304" charset="0"/>
                <a:cs typeface="Times New Roman" panose="02020603050405020304" charset="0"/>
              </a:rPr>
              <a:t>taught</a:t>
            </a:r>
            <a:r>
              <a:rPr sz="2000" spc="65"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to</a:t>
            </a:r>
            <a:r>
              <a:rPr sz="2000" spc="60" dirty="0">
                <a:latin typeface="Times New Roman" panose="02020603050405020304" charset="0"/>
                <a:cs typeface="Times New Roman" panose="02020603050405020304" charset="0"/>
              </a:rPr>
              <a:t> </a:t>
            </a:r>
            <a:r>
              <a:rPr sz="2000" spc="20" dirty="0">
                <a:latin typeface="Times New Roman" panose="02020603050405020304" charset="0"/>
                <a:cs typeface="Times New Roman" panose="02020603050405020304" charset="0"/>
              </a:rPr>
              <a:t>children </a:t>
            </a:r>
            <a:r>
              <a:rPr sz="2000" spc="-710" dirty="0">
                <a:latin typeface="Times New Roman" panose="02020603050405020304" charset="0"/>
                <a:cs typeface="Times New Roman" panose="02020603050405020304" charset="0"/>
              </a:rPr>
              <a:t> </a:t>
            </a:r>
            <a:r>
              <a:rPr sz="2000" spc="105" dirty="0">
                <a:latin typeface="Times New Roman" panose="02020603050405020304" charset="0"/>
                <a:cs typeface="Times New Roman" panose="02020603050405020304" charset="0"/>
              </a:rPr>
              <a:t>through</a:t>
            </a:r>
            <a:r>
              <a:rPr sz="2000" spc="270" dirty="0">
                <a:latin typeface="Times New Roman" panose="02020603050405020304" charset="0"/>
                <a:cs typeface="Times New Roman" panose="02020603050405020304" charset="0"/>
              </a:rPr>
              <a:t> </a:t>
            </a:r>
            <a:r>
              <a:rPr sz="2000" spc="100" dirty="0">
                <a:latin typeface="Times New Roman" panose="02020603050405020304" charset="0"/>
                <a:cs typeface="Times New Roman" panose="02020603050405020304" charset="0"/>
              </a:rPr>
              <a:t>home</a:t>
            </a:r>
            <a:r>
              <a:rPr sz="2000" spc="280" dirty="0">
                <a:latin typeface="Times New Roman" panose="02020603050405020304" charset="0"/>
                <a:cs typeface="Times New Roman" panose="02020603050405020304" charset="0"/>
              </a:rPr>
              <a:t> </a:t>
            </a:r>
            <a:r>
              <a:rPr sz="2000" spc="95" dirty="0">
                <a:latin typeface="Times New Roman" panose="02020603050405020304" charset="0"/>
                <a:cs typeface="Times New Roman" panose="02020603050405020304" charset="0"/>
              </a:rPr>
              <a:t>via</a:t>
            </a:r>
            <a:r>
              <a:rPr sz="2000" spc="295" dirty="0">
                <a:latin typeface="Times New Roman" panose="02020603050405020304" charset="0"/>
                <a:cs typeface="Times New Roman" panose="02020603050405020304" charset="0"/>
              </a:rPr>
              <a:t> </a:t>
            </a:r>
            <a:r>
              <a:rPr sz="2000" spc="100" dirty="0">
                <a:latin typeface="Times New Roman" panose="02020603050405020304" charset="0"/>
                <a:cs typeface="Times New Roman" panose="02020603050405020304" charset="0"/>
              </a:rPr>
              <a:t>parents,</a:t>
            </a:r>
            <a:r>
              <a:rPr sz="2000" spc="265" dirty="0">
                <a:latin typeface="Times New Roman" panose="02020603050405020304" charset="0"/>
                <a:cs typeface="Times New Roman" panose="02020603050405020304" charset="0"/>
              </a:rPr>
              <a:t> </a:t>
            </a:r>
            <a:r>
              <a:rPr sz="2000" spc="120" dirty="0">
                <a:latin typeface="Times New Roman" panose="02020603050405020304" charset="0"/>
                <a:cs typeface="Times New Roman" panose="02020603050405020304" charset="0"/>
              </a:rPr>
              <a:t>siblings</a:t>
            </a:r>
            <a:r>
              <a:rPr sz="2000" spc="290" dirty="0">
                <a:latin typeface="Times New Roman" panose="02020603050405020304" charset="0"/>
                <a:cs typeface="Times New Roman" panose="02020603050405020304" charset="0"/>
              </a:rPr>
              <a:t> </a:t>
            </a:r>
            <a:r>
              <a:rPr sz="2000" spc="80" dirty="0">
                <a:latin typeface="Times New Roman" panose="02020603050405020304" charset="0"/>
                <a:cs typeface="Times New Roman" panose="02020603050405020304" charset="0"/>
              </a:rPr>
              <a:t>etc.</a:t>
            </a:r>
            <a:r>
              <a:rPr sz="2000" spc="275" dirty="0">
                <a:latin typeface="Times New Roman" panose="02020603050405020304" charset="0"/>
                <a:cs typeface="Times New Roman" panose="02020603050405020304" charset="0"/>
              </a:rPr>
              <a:t> </a:t>
            </a:r>
            <a:r>
              <a:rPr sz="2000" spc="60" dirty="0">
                <a:latin typeface="Times New Roman" panose="02020603050405020304" charset="0"/>
                <a:cs typeface="Times New Roman" panose="02020603050405020304" charset="0"/>
              </a:rPr>
              <a:t>Values</a:t>
            </a:r>
            <a:r>
              <a:rPr sz="2000" spc="229" dirty="0">
                <a:latin typeface="Times New Roman" panose="02020603050405020304" charset="0"/>
                <a:cs typeface="Times New Roman" panose="02020603050405020304" charset="0"/>
              </a:rPr>
              <a:t> </a:t>
            </a:r>
            <a:r>
              <a:rPr sz="2000" spc="65" dirty="0">
                <a:latin typeface="Times New Roman" panose="02020603050405020304" charset="0"/>
                <a:cs typeface="Times New Roman" panose="02020603050405020304" charset="0"/>
              </a:rPr>
              <a:t>like </a:t>
            </a:r>
            <a:r>
              <a:rPr sz="2000" spc="-710"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respect,</a:t>
            </a:r>
            <a:r>
              <a:rPr sz="2000" spc="50" dirty="0">
                <a:latin typeface="Times New Roman" panose="02020603050405020304" charset="0"/>
                <a:cs typeface="Times New Roman" panose="02020603050405020304" charset="0"/>
              </a:rPr>
              <a:t> </a:t>
            </a:r>
            <a:r>
              <a:rPr sz="2000" spc="20" dirty="0">
                <a:latin typeface="Times New Roman" panose="02020603050405020304" charset="0"/>
                <a:cs typeface="Times New Roman" panose="02020603050405020304" charset="0"/>
              </a:rPr>
              <a:t>discipline,</a:t>
            </a:r>
            <a:r>
              <a:rPr sz="2000" spc="75" dirty="0">
                <a:latin typeface="Times New Roman" panose="02020603050405020304" charset="0"/>
                <a:cs typeface="Times New Roman" panose="02020603050405020304" charset="0"/>
              </a:rPr>
              <a:t> </a:t>
            </a:r>
            <a:r>
              <a:rPr sz="2000" spc="15" dirty="0">
                <a:latin typeface="Times New Roman" panose="02020603050405020304" charset="0"/>
                <a:cs typeface="Times New Roman" panose="02020603050405020304" charset="0"/>
              </a:rPr>
              <a:t>compassion,</a:t>
            </a:r>
            <a:r>
              <a:rPr sz="2000" spc="70"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fairness</a:t>
            </a:r>
            <a:r>
              <a:rPr sz="2000" spc="60" dirty="0">
                <a:latin typeface="Times New Roman" panose="02020603050405020304" charset="0"/>
                <a:cs typeface="Times New Roman" panose="02020603050405020304" charset="0"/>
              </a:rPr>
              <a:t> </a:t>
            </a:r>
            <a:r>
              <a:rPr sz="2000" spc="-15" dirty="0">
                <a:latin typeface="Times New Roman" panose="02020603050405020304" charset="0"/>
                <a:cs typeface="Times New Roman" panose="02020603050405020304" charset="0"/>
              </a:rPr>
              <a:t>etc</a:t>
            </a:r>
            <a:r>
              <a:rPr sz="2000" spc="40"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are</a:t>
            </a:r>
            <a:r>
              <a:rPr sz="2000" spc="45"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learnt </a:t>
            </a:r>
            <a:r>
              <a:rPr sz="2000" spc="-705"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at</a:t>
            </a:r>
            <a:r>
              <a:rPr lang="en-US" sz="2000" spc="-25"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home</a:t>
            </a:r>
            <a:r>
              <a:rPr lang="en-US" sz="2000" spc="-10" dirty="0">
                <a:latin typeface="Times New Roman" panose="02020603050405020304" charset="0"/>
                <a:cs typeface="Times New Roman" panose="02020603050405020304" charset="0"/>
              </a:rPr>
              <a:t> </a:t>
            </a:r>
            <a:r>
              <a:rPr sz="2000" spc="-15" dirty="0">
                <a:latin typeface="Times New Roman" panose="02020603050405020304" charset="0"/>
                <a:cs typeface="Times New Roman" panose="02020603050405020304" charset="0"/>
              </a:rPr>
              <a:t>because</a:t>
            </a:r>
            <a:r>
              <a:rPr lang="en-US" sz="2000" spc="-15"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the</a:t>
            </a:r>
            <a:r>
              <a:rPr lang="en-US" sz="2000" spc="-5"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child	</a:t>
            </a:r>
            <a:r>
              <a:rPr sz="2000" spc="-10" dirty="0">
                <a:latin typeface="Times New Roman" panose="02020603050405020304" charset="0"/>
                <a:cs typeface="Times New Roman" panose="02020603050405020304" charset="0"/>
              </a:rPr>
              <a:t>sees</a:t>
            </a:r>
            <a:r>
              <a:rPr lang="en-US" sz="2000" spc="-10"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the</a:t>
            </a:r>
            <a:r>
              <a:rPr lang="en-US" sz="2000" spc="-5"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elders</a:t>
            </a:r>
            <a:r>
              <a:rPr lang="en-US" sz="2000" spc="-25"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at</a:t>
            </a:r>
            <a:r>
              <a:rPr lang="en-US" sz="2000" spc="-25"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home </a:t>
            </a:r>
            <a:r>
              <a:rPr sz="2000" spc="-710"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and</a:t>
            </a:r>
            <a:r>
              <a:rPr sz="2000" spc="75"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subconsciously</a:t>
            </a:r>
            <a:r>
              <a:rPr sz="2000" spc="70" dirty="0">
                <a:latin typeface="Times New Roman" panose="02020603050405020304" charset="0"/>
                <a:cs typeface="Times New Roman" panose="02020603050405020304" charset="0"/>
              </a:rPr>
              <a:t> </a:t>
            </a:r>
            <a:r>
              <a:rPr sz="2000" spc="30" dirty="0">
                <a:latin typeface="Times New Roman" panose="02020603050405020304" charset="0"/>
                <a:cs typeface="Times New Roman" panose="02020603050405020304" charset="0"/>
              </a:rPr>
              <a:t>imbibes</a:t>
            </a:r>
            <a:r>
              <a:rPr sz="2000" spc="75" dirty="0">
                <a:latin typeface="Times New Roman" panose="02020603050405020304" charset="0"/>
                <a:cs typeface="Times New Roman" panose="02020603050405020304" charset="0"/>
              </a:rPr>
              <a:t> </a:t>
            </a:r>
            <a:r>
              <a:rPr sz="2000" spc="20" dirty="0">
                <a:latin typeface="Times New Roman" panose="02020603050405020304" charset="0"/>
                <a:cs typeface="Times New Roman" panose="02020603050405020304" charset="0"/>
              </a:rPr>
              <a:t>the</a:t>
            </a:r>
            <a:r>
              <a:rPr sz="2000" spc="65"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same.</a:t>
            </a:r>
            <a:r>
              <a:rPr sz="2000" spc="85"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When</a:t>
            </a:r>
            <a:r>
              <a:rPr sz="2000" spc="75"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children </a:t>
            </a:r>
            <a:r>
              <a:rPr sz="2000" spc="-710"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are</a:t>
            </a:r>
            <a:r>
              <a:rPr sz="2000" spc="80" dirty="0">
                <a:latin typeface="Times New Roman" panose="02020603050405020304" charset="0"/>
                <a:cs typeface="Times New Roman" panose="02020603050405020304" charset="0"/>
              </a:rPr>
              <a:t> </a:t>
            </a:r>
            <a:r>
              <a:rPr sz="2000" spc="30" dirty="0">
                <a:latin typeface="Times New Roman" panose="02020603050405020304" charset="0"/>
                <a:cs typeface="Times New Roman" panose="02020603050405020304" charset="0"/>
              </a:rPr>
              <a:t>given</a:t>
            </a:r>
            <a:r>
              <a:rPr sz="2000" spc="90" dirty="0">
                <a:latin typeface="Times New Roman" panose="02020603050405020304" charset="0"/>
                <a:cs typeface="Times New Roman" panose="02020603050405020304" charset="0"/>
              </a:rPr>
              <a:t> </a:t>
            </a:r>
            <a:r>
              <a:rPr sz="2000" spc="30" dirty="0">
                <a:latin typeface="Times New Roman" panose="02020603050405020304" charset="0"/>
                <a:cs typeface="Times New Roman" panose="02020603050405020304" charset="0"/>
              </a:rPr>
              <a:t>little</a:t>
            </a:r>
            <a:r>
              <a:rPr sz="2000" spc="90" dirty="0">
                <a:latin typeface="Times New Roman" panose="02020603050405020304" charset="0"/>
                <a:cs typeface="Times New Roman" panose="02020603050405020304" charset="0"/>
              </a:rPr>
              <a:t> </a:t>
            </a:r>
            <a:r>
              <a:rPr sz="2000" spc="45" dirty="0">
                <a:latin typeface="Times New Roman" panose="02020603050405020304" charset="0"/>
                <a:cs typeface="Times New Roman" panose="02020603050405020304" charset="0"/>
              </a:rPr>
              <a:t>responsibilities</a:t>
            </a:r>
            <a:r>
              <a:rPr sz="2000" spc="100"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at</a:t>
            </a:r>
            <a:r>
              <a:rPr sz="2000" spc="80" dirty="0">
                <a:latin typeface="Times New Roman" panose="02020603050405020304" charset="0"/>
                <a:cs typeface="Times New Roman" panose="02020603050405020304" charset="0"/>
              </a:rPr>
              <a:t> </a:t>
            </a:r>
            <a:r>
              <a:rPr sz="2000" spc="45" dirty="0">
                <a:latin typeface="Times New Roman" panose="02020603050405020304" charset="0"/>
                <a:cs typeface="Times New Roman" panose="02020603050405020304" charset="0"/>
              </a:rPr>
              <a:t>home,</a:t>
            </a:r>
            <a:r>
              <a:rPr sz="2000" spc="114" dirty="0">
                <a:latin typeface="Times New Roman" panose="02020603050405020304" charset="0"/>
                <a:cs typeface="Times New Roman" panose="02020603050405020304" charset="0"/>
              </a:rPr>
              <a:t> </a:t>
            </a:r>
            <a:r>
              <a:rPr sz="2000" spc="30" dirty="0">
                <a:latin typeface="Times New Roman" panose="02020603050405020304" charset="0"/>
                <a:cs typeface="Times New Roman" panose="02020603050405020304" charset="0"/>
              </a:rPr>
              <a:t>they</a:t>
            </a:r>
            <a:r>
              <a:rPr sz="2000" spc="105" dirty="0">
                <a:latin typeface="Times New Roman" panose="02020603050405020304" charset="0"/>
                <a:cs typeface="Times New Roman" panose="02020603050405020304" charset="0"/>
              </a:rPr>
              <a:t> </a:t>
            </a:r>
            <a:r>
              <a:rPr sz="2000" spc="45" dirty="0">
                <a:latin typeface="Times New Roman" panose="02020603050405020304" charset="0"/>
                <a:cs typeface="Times New Roman" panose="02020603050405020304" charset="0"/>
              </a:rPr>
              <a:t>learn</a:t>
            </a:r>
            <a:r>
              <a:rPr sz="2000" spc="110"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to </a:t>
            </a:r>
            <a:r>
              <a:rPr sz="2000" spc="-705"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fulfill</a:t>
            </a:r>
            <a:r>
              <a:rPr sz="2000" spc="-5" dirty="0">
                <a:latin typeface="Times New Roman" panose="02020603050405020304" charset="0"/>
                <a:cs typeface="Times New Roman" panose="02020603050405020304" charset="0"/>
              </a:rPr>
              <a:t> </a:t>
            </a:r>
            <a:r>
              <a:rPr sz="2000" spc="-15" dirty="0">
                <a:latin typeface="Times New Roman" panose="02020603050405020304" charset="0"/>
                <a:cs typeface="Times New Roman" panose="02020603050405020304" charset="0"/>
              </a:rPr>
              <a:t>responsibilities</a:t>
            </a:r>
            <a:r>
              <a:rPr sz="2000" spc="-5" dirty="0">
                <a:latin typeface="Times New Roman" panose="02020603050405020304" charset="0"/>
                <a:cs typeface="Times New Roman" panose="02020603050405020304" charset="0"/>
              </a:rPr>
              <a:t> in</a:t>
            </a:r>
            <a:r>
              <a:rPr sz="2000"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the </a:t>
            </a:r>
            <a:r>
              <a:rPr sz="2000" spc="-10" dirty="0">
                <a:latin typeface="Times New Roman" panose="02020603050405020304" charset="0"/>
                <a:cs typeface="Times New Roman" panose="02020603050405020304" charset="0"/>
              </a:rPr>
              <a:t>long </a:t>
            </a:r>
            <a:r>
              <a:rPr sz="2000" spc="-5" dirty="0">
                <a:latin typeface="Times New Roman" panose="02020603050405020304" charset="0"/>
                <a:cs typeface="Times New Roman" panose="02020603050405020304" charset="0"/>
              </a:rPr>
              <a:t>run</a:t>
            </a:r>
            <a:r>
              <a:rPr sz="2000" spc="5"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in</a:t>
            </a:r>
            <a:r>
              <a:rPr sz="2000" dirty="0">
                <a:latin typeface="Times New Roman" panose="02020603050405020304" charset="0"/>
                <a:cs typeface="Times New Roman" panose="02020603050405020304" charset="0"/>
              </a:rPr>
              <a:t> </a:t>
            </a:r>
            <a:r>
              <a:rPr sz="2000" spc="-35" dirty="0">
                <a:latin typeface="Times New Roman" panose="02020603050405020304" charset="0"/>
                <a:cs typeface="Times New Roman" panose="02020603050405020304" charset="0"/>
              </a:rPr>
              <a:t>life.</a:t>
            </a:r>
            <a:r>
              <a:rPr sz="2000" spc="-30"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When </a:t>
            </a:r>
            <a:r>
              <a:rPr sz="2000" spc="-20" dirty="0">
                <a:latin typeface="Times New Roman" panose="02020603050405020304" charset="0"/>
                <a:cs typeface="Times New Roman" panose="02020603050405020304" charset="0"/>
              </a:rPr>
              <a:t>they </a:t>
            </a:r>
            <a:r>
              <a:rPr sz="2000" spc="-15" dirty="0">
                <a:latin typeface="Times New Roman" panose="02020603050405020304" charset="0"/>
                <a:cs typeface="Times New Roman" panose="02020603050405020304" charset="0"/>
              </a:rPr>
              <a:t> </a:t>
            </a:r>
            <a:r>
              <a:rPr sz="2000" spc="204" dirty="0">
                <a:latin typeface="Times New Roman" panose="02020603050405020304" charset="0"/>
                <a:cs typeface="Times New Roman" panose="02020603050405020304" charset="0"/>
              </a:rPr>
              <a:t>a</a:t>
            </a:r>
            <a:r>
              <a:rPr sz="2000" spc="160" dirty="0">
                <a:latin typeface="Times New Roman" panose="02020603050405020304" charset="0"/>
                <a:cs typeface="Times New Roman" panose="02020603050405020304" charset="0"/>
              </a:rPr>
              <a:t>r</a:t>
            </a:r>
            <a:r>
              <a:rPr sz="2000" dirty="0">
                <a:latin typeface="Times New Roman" panose="02020603050405020304" charset="0"/>
                <a:cs typeface="Times New Roman" panose="02020603050405020304" charset="0"/>
              </a:rPr>
              <a:t>e</a:t>
            </a:r>
            <a:r>
              <a:rPr lang="en-US" sz="2000" dirty="0">
                <a:latin typeface="Times New Roman" panose="02020603050405020304" charset="0"/>
                <a:cs typeface="Times New Roman" panose="02020603050405020304" charset="0"/>
              </a:rPr>
              <a:t> </a:t>
            </a:r>
            <a:r>
              <a:rPr sz="2000" spc="210" dirty="0">
                <a:latin typeface="Times New Roman" panose="02020603050405020304" charset="0"/>
                <a:cs typeface="Times New Roman" panose="02020603050405020304" charset="0"/>
              </a:rPr>
              <a:t>s</a:t>
            </a:r>
            <a:r>
              <a:rPr sz="2000" spc="180" dirty="0">
                <a:latin typeface="Times New Roman" panose="02020603050405020304" charset="0"/>
                <a:cs typeface="Times New Roman" panose="02020603050405020304" charset="0"/>
              </a:rPr>
              <a:t>c</a:t>
            </a:r>
            <a:r>
              <a:rPr sz="2000" spc="210" dirty="0">
                <a:latin typeface="Times New Roman" panose="02020603050405020304" charset="0"/>
                <a:cs typeface="Times New Roman" panose="02020603050405020304" charset="0"/>
              </a:rPr>
              <a:t>olde</a:t>
            </a:r>
            <a:r>
              <a:rPr sz="2000" dirty="0">
                <a:latin typeface="Times New Roman" panose="02020603050405020304" charset="0"/>
                <a:cs typeface="Times New Roman" panose="02020603050405020304" charset="0"/>
              </a:rPr>
              <a:t>d	</a:t>
            </a:r>
            <a:r>
              <a:rPr lang="en-US" sz="2000" dirty="0">
                <a:latin typeface="Times New Roman" panose="02020603050405020304" charset="0"/>
                <a:cs typeface="Times New Roman" panose="02020603050405020304" charset="0"/>
              </a:rPr>
              <a:t> </a:t>
            </a:r>
            <a:r>
              <a:rPr sz="2000" spc="120" dirty="0">
                <a:latin typeface="Times New Roman" panose="02020603050405020304" charset="0"/>
                <a:cs typeface="Times New Roman" panose="02020603050405020304" charset="0"/>
              </a:rPr>
              <a:t>f</a:t>
            </a:r>
            <a:r>
              <a:rPr sz="2000" spc="190" dirty="0">
                <a:latin typeface="Times New Roman" panose="02020603050405020304" charset="0"/>
                <a:cs typeface="Times New Roman" panose="02020603050405020304" charset="0"/>
              </a:rPr>
              <a:t>o</a:t>
            </a:r>
            <a:r>
              <a:rPr sz="2000" dirty="0">
                <a:latin typeface="Times New Roman" panose="02020603050405020304" charset="0"/>
                <a:cs typeface="Times New Roman" panose="02020603050405020304" charset="0"/>
              </a:rPr>
              <a:t>r</a:t>
            </a:r>
            <a:r>
              <a:rPr lang="en-US" sz="2000" dirty="0">
                <a:latin typeface="Times New Roman" panose="02020603050405020304" charset="0"/>
                <a:cs typeface="Times New Roman" panose="02020603050405020304" charset="0"/>
              </a:rPr>
              <a:t> </a:t>
            </a:r>
            <a:r>
              <a:rPr sz="2000" spc="215" dirty="0">
                <a:latin typeface="Times New Roman" panose="02020603050405020304" charset="0"/>
                <a:cs typeface="Times New Roman" panose="02020603050405020304" charset="0"/>
              </a:rPr>
              <a:t>thei</a:t>
            </a:r>
            <a:r>
              <a:rPr lang="en-US" sz="2000" spc="215" dirty="0">
                <a:latin typeface="Times New Roman" panose="02020603050405020304" charset="0"/>
                <a:cs typeface="Times New Roman" panose="02020603050405020304" charset="0"/>
              </a:rPr>
              <a:t>r </a:t>
            </a:r>
            <a:r>
              <a:rPr sz="2000" spc="210" dirty="0">
                <a:latin typeface="Times New Roman" panose="02020603050405020304" charset="0"/>
                <a:cs typeface="Times New Roman" panose="02020603050405020304" charset="0"/>
              </a:rPr>
              <a:t>w</a:t>
            </a:r>
            <a:r>
              <a:rPr sz="2000" spc="155" dirty="0">
                <a:latin typeface="Times New Roman" panose="02020603050405020304" charset="0"/>
                <a:cs typeface="Times New Roman" panose="02020603050405020304" charset="0"/>
              </a:rPr>
              <a:t>r</a:t>
            </a:r>
            <a:r>
              <a:rPr sz="2000" spc="210" dirty="0">
                <a:latin typeface="Times New Roman" panose="02020603050405020304" charset="0"/>
                <a:cs typeface="Times New Roman" panose="02020603050405020304" charset="0"/>
              </a:rPr>
              <a:t>on</a:t>
            </a:r>
            <a:r>
              <a:rPr sz="2000" spc="180" dirty="0">
                <a:latin typeface="Times New Roman" panose="02020603050405020304" charset="0"/>
                <a:cs typeface="Times New Roman" panose="02020603050405020304" charset="0"/>
              </a:rPr>
              <a:t>g</a:t>
            </a:r>
            <a:r>
              <a:rPr sz="2000" spc="210" dirty="0">
                <a:latin typeface="Times New Roman" panose="02020603050405020304" charset="0"/>
                <a:cs typeface="Times New Roman" panose="02020603050405020304" charset="0"/>
              </a:rPr>
              <a:t>doi</a:t>
            </a:r>
            <a:r>
              <a:rPr sz="2000" spc="215" dirty="0">
                <a:latin typeface="Times New Roman" panose="02020603050405020304" charset="0"/>
                <a:cs typeface="Times New Roman" panose="02020603050405020304" charset="0"/>
              </a:rPr>
              <a:t>n</a:t>
            </a:r>
            <a:r>
              <a:rPr sz="2000" spc="250" dirty="0">
                <a:latin typeface="Times New Roman" panose="02020603050405020304" charset="0"/>
                <a:cs typeface="Times New Roman" panose="02020603050405020304" charset="0"/>
              </a:rPr>
              <a:t>g</a:t>
            </a:r>
            <a:r>
              <a:rPr sz="2000" dirty="0">
                <a:latin typeface="Times New Roman" panose="02020603050405020304" charset="0"/>
                <a:cs typeface="Times New Roman" panose="02020603050405020304" charset="0"/>
              </a:rPr>
              <a:t>,</a:t>
            </a:r>
            <a:r>
              <a:rPr lang="en-US" sz="2000" dirty="0">
                <a:latin typeface="Times New Roman" panose="02020603050405020304" charset="0"/>
                <a:cs typeface="Times New Roman" panose="02020603050405020304" charset="0"/>
              </a:rPr>
              <a:t> </a:t>
            </a:r>
            <a:r>
              <a:rPr sz="2000" spc="215" dirty="0">
                <a:latin typeface="Times New Roman" panose="02020603050405020304" charset="0"/>
                <a:cs typeface="Times New Roman" panose="02020603050405020304" charset="0"/>
              </a:rPr>
              <a:t>th</a:t>
            </a:r>
            <a:r>
              <a:rPr sz="2000" spc="190" dirty="0">
                <a:latin typeface="Times New Roman" panose="02020603050405020304" charset="0"/>
                <a:cs typeface="Times New Roman" panose="02020603050405020304" charset="0"/>
              </a:rPr>
              <a:t>e</a:t>
            </a:r>
            <a:r>
              <a:rPr sz="2000" dirty="0">
                <a:latin typeface="Times New Roman" panose="02020603050405020304" charset="0"/>
                <a:cs typeface="Times New Roman" panose="02020603050405020304" charset="0"/>
              </a:rPr>
              <a:t>y</a:t>
            </a:r>
            <a:r>
              <a:rPr lang="en-US" sz="2000" dirty="0">
                <a:latin typeface="Times New Roman" panose="02020603050405020304" charset="0"/>
                <a:cs typeface="Times New Roman" panose="02020603050405020304" charset="0"/>
              </a:rPr>
              <a:t> </a:t>
            </a:r>
            <a:r>
              <a:rPr sz="2000" spc="220" dirty="0">
                <a:latin typeface="Times New Roman" panose="02020603050405020304" charset="0"/>
                <a:cs typeface="Times New Roman" panose="02020603050405020304" charset="0"/>
              </a:rPr>
              <a:t>lear</a:t>
            </a:r>
            <a:r>
              <a:rPr sz="2000" dirty="0">
                <a:latin typeface="Times New Roman" panose="02020603050405020304" charset="0"/>
                <a:cs typeface="Times New Roman" panose="02020603050405020304" charset="0"/>
              </a:rPr>
              <a:t>n</a:t>
            </a:r>
            <a:r>
              <a:rPr lang="en-US" sz="2000" dirty="0">
                <a:latin typeface="Times New Roman" panose="02020603050405020304" charset="0"/>
                <a:cs typeface="Times New Roman" panose="02020603050405020304" charset="0"/>
              </a:rPr>
              <a:t> </a:t>
            </a:r>
            <a:r>
              <a:rPr sz="2000" spc="145" dirty="0">
                <a:latin typeface="Times New Roman" panose="02020603050405020304" charset="0"/>
                <a:cs typeface="Times New Roman" panose="02020603050405020304" charset="0"/>
              </a:rPr>
              <a:t>t</a:t>
            </a:r>
            <a:r>
              <a:rPr sz="2000" dirty="0">
                <a:latin typeface="Times New Roman" panose="02020603050405020304" charset="0"/>
                <a:cs typeface="Times New Roman" panose="02020603050405020304" charset="0"/>
              </a:rPr>
              <a:t>o  </a:t>
            </a:r>
            <a:r>
              <a:rPr sz="2000" spc="90" dirty="0">
                <a:latin typeface="Times New Roman" panose="02020603050405020304" charset="0"/>
                <a:cs typeface="Times New Roman" panose="02020603050405020304" charset="0"/>
              </a:rPr>
              <a:t>di</a:t>
            </a:r>
            <a:r>
              <a:rPr sz="2000" spc="55" dirty="0">
                <a:latin typeface="Times New Roman" panose="02020603050405020304" charset="0"/>
                <a:cs typeface="Times New Roman" panose="02020603050405020304" charset="0"/>
              </a:rPr>
              <a:t>f</a:t>
            </a:r>
            <a:r>
              <a:rPr sz="2000" spc="10" dirty="0">
                <a:latin typeface="Times New Roman" panose="02020603050405020304" charset="0"/>
                <a:cs typeface="Times New Roman" panose="02020603050405020304" charset="0"/>
              </a:rPr>
              <a:t>f</a:t>
            </a:r>
            <a:r>
              <a:rPr sz="2000" spc="90" dirty="0">
                <a:latin typeface="Times New Roman" panose="02020603050405020304" charset="0"/>
                <a:cs typeface="Times New Roman" panose="02020603050405020304" charset="0"/>
              </a:rPr>
              <a:t>e</a:t>
            </a:r>
            <a:r>
              <a:rPr sz="2000" spc="45" dirty="0">
                <a:latin typeface="Times New Roman" panose="02020603050405020304" charset="0"/>
                <a:cs typeface="Times New Roman" panose="02020603050405020304" charset="0"/>
              </a:rPr>
              <a:t>r</a:t>
            </a:r>
            <a:r>
              <a:rPr sz="2000" spc="90" dirty="0">
                <a:latin typeface="Times New Roman" panose="02020603050405020304" charset="0"/>
                <a:cs typeface="Times New Roman" panose="02020603050405020304" charset="0"/>
              </a:rPr>
              <a:t>e</a:t>
            </a:r>
            <a:r>
              <a:rPr sz="2000" spc="60" dirty="0">
                <a:latin typeface="Times New Roman" panose="02020603050405020304" charset="0"/>
                <a:cs typeface="Times New Roman" panose="02020603050405020304" charset="0"/>
              </a:rPr>
              <a:t>n</a:t>
            </a:r>
            <a:r>
              <a:rPr sz="2000" spc="90" dirty="0">
                <a:latin typeface="Times New Roman" panose="02020603050405020304" charset="0"/>
                <a:cs typeface="Times New Roman" panose="02020603050405020304" charset="0"/>
              </a:rPr>
              <a:t>ti</a:t>
            </a:r>
            <a:r>
              <a:rPr sz="2000" spc="60" dirty="0">
                <a:latin typeface="Times New Roman" panose="02020603050405020304" charset="0"/>
                <a:cs typeface="Times New Roman" panose="02020603050405020304" charset="0"/>
              </a:rPr>
              <a:t>a</a:t>
            </a:r>
            <a:r>
              <a:rPr sz="2000" spc="55" dirty="0">
                <a:latin typeface="Times New Roman" panose="02020603050405020304" charset="0"/>
                <a:cs typeface="Times New Roman" panose="02020603050405020304" charset="0"/>
              </a:rPr>
              <a:t>t</a:t>
            </a:r>
            <a:r>
              <a:rPr sz="2000" dirty="0">
                <a:latin typeface="Times New Roman" panose="02020603050405020304" charset="0"/>
                <a:cs typeface="Times New Roman" panose="02020603050405020304" charset="0"/>
              </a:rPr>
              <a:t>e</a:t>
            </a:r>
            <a:r>
              <a:rPr sz="2000" spc="190" dirty="0">
                <a:latin typeface="Times New Roman" panose="02020603050405020304" charset="0"/>
                <a:cs typeface="Times New Roman" panose="02020603050405020304" charset="0"/>
              </a:rPr>
              <a:t> </a:t>
            </a:r>
            <a:r>
              <a:rPr sz="2000" spc="105" dirty="0">
                <a:latin typeface="Times New Roman" panose="02020603050405020304" charset="0"/>
                <a:cs typeface="Times New Roman" panose="02020603050405020304" charset="0"/>
              </a:rPr>
              <a:t>b</a:t>
            </a:r>
            <a:r>
              <a:rPr sz="2000" spc="85" dirty="0">
                <a:latin typeface="Times New Roman" panose="02020603050405020304" charset="0"/>
                <a:cs typeface="Times New Roman" panose="02020603050405020304" charset="0"/>
              </a:rPr>
              <a:t>e</a:t>
            </a:r>
            <a:r>
              <a:rPr sz="2000" spc="105" dirty="0">
                <a:latin typeface="Times New Roman" panose="02020603050405020304" charset="0"/>
                <a:cs typeface="Times New Roman" panose="02020603050405020304" charset="0"/>
              </a:rPr>
              <a:t>t</a:t>
            </a:r>
            <a:r>
              <a:rPr sz="2000" spc="75" dirty="0">
                <a:latin typeface="Times New Roman" panose="02020603050405020304" charset="0"/>
                <a:cs typeface="Times New Roman" panose="02020603050405020304" charset="0"/>
              </a:rPr>
              <a:t>w</a:t>
            </a:r>
            <a:r>
              <a:rPr sz="2000" spc="105" dirty="0">
                <a:latin typeface="Times New Roman" panose="02020603050405020304" charset="0"/>
                <a:cs typeface="Times New Roman" panose="02020603050405020304" charset="0"/>
              </a:rPr>
              <a:t>ee</a:t>
            </a:r>
            <a:r>
              <a:rPr sz="2000" dirty="0">
                <a:latin typeface="Times New Roman" panose="02020603050405020304" charset="0"/>
                <a:cs typeface="Times New Roman" panose="02020603050405020304" charset="0"/>
              </a:rPr>
              <a:t>n</a:t>
            </a:r>
            <a:r>
              <a:rPr sz="2000" spc="220" dirty="0">
                <a:latin typeface="Times New Roman" panose="02020603050405020304" charset="0"/>
                <a:cs typeface="Times New Roman" panose="02020603050405020304" charset="0"/>
              </a:rPr>
              <a:t> </a:t>
            </a:r>
            <a:r>
              <a:rPr sz="2000" spc="105" dirty="0">
                <a:latin typeface="Times New Roman" panose="02020603050405020304" charset="0"/>
                <a:cs typeface="Times New Roman" panose="02020603050405020304" charset="0"/>
              </a:rPr>
              <a:t>rig</a:t>
            </a:r>
            <a:r>
              <a:rPr sz="2000" spc="75" dirty="0">
                <a:latin typeface="Times New Roman" panose="02020603050405020304" charset="0"/>
                <a:cs typeface="Times New Roman" panose="02020603050405020304" charset="0"/>
              </a:rPr>
              <a:t>h</a:t>
            </a:r>
            <a:r>
              <a:rPr sz="2000" dirty="0">
                <a:latin typeface="Times New Roman" panose="02020603050405020304" charset="0"/>
                <a:cs typeface="Times New Roman" panose="02020603050405020304" charset="0"/>
              </a:rPr>
              <a:t>t</a:t>
            </a:r>
            <a:r>
              <a:rPr sz="2000" spc="220" dirty="0">
                <a:latin typeface="Times New Roman" panose="02020603050405020304" charset="0"/>
                <a:cs typeface="Times New Roman" panose="02020603050405020304" charset="0"/>
              </a:rPr>
              <a:t> </a:t>
            </a:r>
            <a:r>
              <a:rPr sz="2000" spc="114" dirty="0">
                <a:latin typeface="Times New Roman" panose="02020603050405020304" charset="0"/>
                <a:cs typeface="Times New Roman" panose="02020603050405020304" charset="0"/>
              </a:rPr>
              <a:t>an</a:t>
            </a:r>
            <a:r>
              <a:rPr sz="2000" dirty="0">
                <a:latin typeface="Times New Roman" panose="02020603050405020304" charset="0"/>
                <a:cs typeface="Times New Roman" panose="02020603050405020304" charset="0"/>
              </a:rPr>
              <a:t>d</a:t>
            </a:r>
            <a:r>
              <a:rPr sz="2000" spc="240" dirty="0">
                <a:latin typeface="Times New Roman" panose="02020603050405020304" charset="0"/>
                <a:cs typeface="Times New Roman" panose="02020603050405020304" charset="0"/>
              </a:rPr>
              <a:t> </a:t>
            </a:r>
            <a:r>
              <a:rPr sz="2000" spc="105" dirty="0">
                <a:latin typeface="Times New Roman" panose="02020603050405020304" charset="0"/>
                <a:cs typeface="Times New Roman" panose="02020603050405020304" charset="0"/>
              </a:rPr>
              <a:t>w</a:t>
            </a:r>
            <a:r>
              <a:rPr sz="2000" spc="50" dirty="0">
                <a:latin typeface="Times New Roman" panose="02020603050405020304" charset="0"/>
                <a:cs typeface="Times New Roman" panose="02020603050405020304" charset="0"/>
              </a:rPr>
              <a:t>r</a:t>
            </a:r>
            <a:r>
              <a:rPr sz="2000" spc="105" dirty="0">
                <a:latin typeface="Times New Roman" panose="02020603050405020304" charset="0"/>
                <a:cs typeface="Times New Roman" panose="02020603050405020304" charset="0"/>
              </a:rPr>
              <a:t>o</a:t>
            </a:r>
            <a:r>
              <a:rPr sz="2000" spc="110" dirty="0">
                <a:latin typeface="Times New Roman" panose="02020603050405020304" charset="0"/>
                <a:cs typeface="Times New Roman" panose="02020603050405020304" charset="0"/>
              </a:rPr>
              <a:t>ng</a:t>
            </a:r>
            <a:r>
              <a:rPr sz="2000" dirty="0">
                <a:latin typeface="Times New Roman" panose="02020603050405020304" charset="0"/>
                <a:cs typeface="Times New Roman" panose="02020603050405020304" charset="0"/>
              </a:rPr>
              <a:t>.</a:t>
            </a:r>
            <a:r>
              <a:rPr lang="en-US" sz="2000" dirty="0">
                <a:latin typeface="Times New Roman" panose="02020603050405020304" charset="0"/>
                <a:cs typeface="Times New Roman" panose="02020603050405020304" charset="0"/>
              </a:rPr>
              <a:t> </a:t>
            </a:r>
            <a:r>
              <a:rPr sz="2000" spc="50" dirty="0">
                <a:latin typeface="Times New Roman" panose="02020603050405020304" charset="0"/>
                <a:cs typeface="Times New Roman" panose="02020603050405020304" charset="0"/>
              </a:rPr>
              <a:t>R</a:t>
            </a:r>
            <a:r>
              <a:rPr sz="2000" spc="110" dirty="0">
                <a:latin typeface="Times New Roman" panose="02020603050405020304" charset="0"/>
                <a:cs typeface="Times New Roman" panose="02020603050405020304" charset="0"/>
              </a:rPr>
              <a:t>e</a:t>
            </a:r>
            <a:r>
              <a:rPr sz="2000" spc="105" dirty="0">
                <a:latin typeface="Times New Roman" panose="02020603050405020304" charset="0"/>
                <a:cs typeface="Times New Roman" panose="02020603050405020304" charset="0"/>
              </a:rPr>
              <a:t>m</a:t>
            </a:r>
            <a:r>
              <a:rPr sz="2000" spc="110" dirty="0">
                <a:latin typeface="Times New Roman" panose="02020603050405020304" charset="0"/>
                <a:cs typeface="Times New Roman" panose="02020603050405020304" charset="0"/>
              </a:rPr>
              <a:t>e</a:t>
            </a:r>
            <a:r>
              <a:rPr sz="2000" spc="105" dirty="0">
                <a:latin typeface="Times New Roman" panose="02020603050405020304" charset="0"/>
                <a:cs typeface="Times New Roman" panose="02020603050405020304" charset="0"/>
              </a:rPr>
              <a:t>m</a:t>
            </a:r>
            <a:r>
              <a:rPr sz="2000" spc="110" dirty="0">
                <a:latin typeface="Times New Roman" panose="02020603050405020304" charset="0"/>
                <a:cs typeface="Times New Roman" panose="02020603050405020304" charset="0"/>
              </a:rPr>
              <a:t>be</a:t>
            </a:r>
            <a:r>
              <a:rPr sz="2000" dirty="0">
                <a:latin typeface="Times New Roman" panose="02020603050405020304" charset="0"/>
                <a:cs typeface="Times New Roman" panose="02020603050405020304" charset="0"/>
              </a:rPr>
              <a:t>r  </a:t>
            </a:r>
            <a:r>
              <a:rPr sz="2000" spc="20" dirty="0">
                <a:latin typeface="Times New Roman" panose="02020603050405020304" charset="0"/>
                <a:cs typeface="Times New Roman" panose="02020603050405020304" charset="0"/>
              </a:rPr>
              <a:t>that</a:t>
            </a:r>
            <a:r>
              <a:rPr sz="2000" spc="85" dirty="0">
                <a:latin typeface="Times New Roman" panose="02020603050405020304" charset="0"/>
                <a:cs typeface="Times New Roman" panose="02020603050405020304" charset="0"/>
              </a:rPr>
              <a:t> </a:t>
            </a:r>
            <a:r>
              <a:rPr sz="2000" spc="15" dirty="0">
                <a:latin typeface="Times New Roman" panose="02020603050405020304" charset="0"/>
                <a:cs typeface="Times New Roman" panose="02020603050405020304" charset="0"/>
              </a:rPr>
              <a:t>you</a:t>
            </a:r>
            <a:r>
              <a:rPr sz="2000" spc="85" dirty="0">
                <a:latin typeface="Times New Roman" panose="02020603050405020304" charset="0"/>
                <a:cs typeface="Times New Roman" panose="02020603050405020304" charset="0"/>
              </a:rPr>
              <a:t> </a:t>
            </a:r>
            <a:r>
              <a:rPr sz="2000" spc="30" dirty="0">
                <a:latin typeface="Times New Roman" panose="02020603050405020304" charset="0"/>
                <a:cs typeface="Times New Roman" panose="02020603050405020304" charset="0"/>
              </a:rPr>
              <a:t>cannot</a:t>
            </a:r>
            <a:r>
              <a:rPr sz="2000" spc="100" dirty="0">
                <a:latin typeface="Times New Roman" panose="02020603050405020304" charset="0"/>
                <a:cs typeface="Times New Roman" panose="02020603050405020304" charset="0"/>
              </a:rPr>
              <a:t> </a:t>
            </a:r>
            <a:r>
              <a:rPr sz="2000" spc="25" dirty="0">
                <a:latin typeface="Times New Roman" panose="02020603050405020304" charset="0"/>
                <a:cs typeface="Times New Roman" panose="02020603050405020304" charset="0"/>
              </a:rPr>
              <a:t>be</a:t>
            </a:r>
            <a:r>
              <a:rPr sz="2000" spc="105" dirty="0">
                <a:latin typeface="Times New Roman" panose="02020603050405020304" charset="0"/>
                <a:cs typeface="Times New Roman" panose="02020603050405020304" charset="0"/>
              </a:rPr>
              <a:t> </a:t>
            </a:r>
            <a:r>
              <a:rPr sz="2000" spc="35" dirty="0">
                <a:latin typeface="Times New Roman" panose="02020603050405020304" charset="0"/>
                <a:cs typeface="Times New Roman" panose="02020603050405020304" charset="0"/>
              </a:rPr>
              <a:t>disrespecting</a:t>
            </a:r>
            <a:r>
              <a:rPr sz="2000" spc="90" dirty="0">
                <a:latin typeface="Times New Roman" panose="02020603050405020304" charset="0"/>
                <a:cs typeface="Times New Roman" panose="02020603050405020304" charset="0"/>
              </a:rPr>
              <a:t> </a:t>
            </a:r>
            <a:r>
              <a:rPr sz="2000" spc="35" dirty="0">
                <a:latin typeface="Times New Roman" panose="02020603050405020304" charset="0"/>
                <a:cs typeface="Times New Roman" panose="02020603050405020304" charset="0"/>
              </a:rPr>
              <a:t>each</a:t>
            </a:r>
            <a:r>
              <a:rPr sz="2000" spc="105" dirty="0">
                <a:latin typeface="Times New Roman" panose="02020603050405020304" charset="0"/>
                <a:cs typeface="Times New Roman" panose="02020603050405020304" charset="0"/>
              </a:rPr>
              <a:t> </a:t>
            </a:r>
            <a:r>
              <a:rPr sz="2000" spc="35" dirty="0">
                <a:latin typeface="Times New Roman" panose="02020603050405020304" charset="0"/>
                <a:cs typeface="Times New Roman" panose="02020603050405020304" charset="0"/>
              </a:rPr>
              <a:t>other</a:t>
            </a:r>
            <a:r>
              <a:rPr sz="2000" spc="100" dirty="0">
                <a:latin typeface="Times New Roman" panose="02020603050405020304" charset="0"/>
                <a:cs typeface="Times New Roman" panose="02020603050405020304" charset="0"/>
              </a:rPr>
              <a:t> </a:t>
            </a:r>
            <a:r>
              <a:rPr sz="2000" dirty="0">
                <a:latin typeface="Times New Roman" panose="02020603050405020304" charset="0"/>
                <a:cs typeface="Times New Roman" panose="02020603050405020304" charset="0"/>
              </a:rPr>
              <a:t>at</a:t>
            </a:r>
            <a:r>
              <a:rPr sz="2000" spc="85" dirty="0">
                <a:latin typeface="Times New Roman" panose="02020603050405020304" charset="0"/>
                <a:cs typeface="Times New Roman" panose="02020603050405020304" charset="0"/>
              </a:rPr>
              <a:t> </a:t>
            </a:r>
            <a:r>
              <a:rPr sz="2000" spc="40" dirty="0">
                <a:latin typeface="Times New Roman" panose="02020603050405020304" charset="0"/>
                <a:cs typeface="Times New Roman" panose="02020603050405020304" charset="0"/>
              </a:rPr>
              <a:t>home </a:t>
            </a:r>
            <a:r>
              <a:rPr sz="2000" spc="-710" dirty="0">
                <a:latin typeface="Times New Roman" panose="02020603050405020304" charset="0"/>
                <a:cs typeface="Times New Roman" panose="02020603050405020304" charset="0"/>
              </a:rPr>
              <a:t> </a:t>
            </a:r>
            <a:r>
              <a:rPr sz="2000" spc="-5" dirty="0">
                <a:latin typeface="Times New Roman" panose="02020603050405020304" charset="0"/>
                <a:cs typeface="Times New Roman" panose="02020603050405020304" charset="0"/>
              </a:rPr>
              <a:t>and</a:t>
            </a:r>
            <a:r>
              <a:rPr sz="2000" dirty="0">
                <a:latin typeface="Times New Roman" panose="02020603050405020304" charset="0"/>
                <a:cs typeface="Times New Roman" panose="02020603050405020304" charset="0"/>
              </a:rPr>
              <a:t> </a:t>
            </a:r>
            <a:r>
              <a:rPr sz="2000" spc="-20" dirty="0">
                <a:latin typeface="Times New Roman" panose="02020603050405020304" charset="0"/>
                <a:cs typeface="Times New Roman" panose="02020603050405020304" charset="0"/>
              </a:rPr>
              <a:t>expect</a:t>
            </a:r>
            <a:r>
              <a:rPr sz="2000" spc="-35" dirty="0">
                <a:latin typeface="Times New Roman" panose="02020603050405020304" charset="0"/>
                <a:cs typeface="Times New Roman" panose="02020603050405020304" charset="0"/>
              </a:rPr>
              <a:t> </a:t>
            </a:r>
            <a:r>
              <a:rPr sz="2000" spc="-20" dirty="0">
                <a:latin typeface="Times New Roman" panose="02020603050405020304" charset="0"/>
                <a:cs typeface="Times New Roman" panose="02020603050405020304" charset="0"/>
              </a:rPr>
              <a:t>your</a:t>
            </a:r>
            <a:r>
              <a:rPr sz="2000" spc="-25"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child</a:t>
            </a:r>
            <a:r>
              <a:rPr sz="2000" spc="10" dirty="0">
                <a:latin typeface="Times New Roman" panose="02020603050405020304" charset="0"/>
                <a:cs typeface="Times New Roman" panose="02020603050405020304" charset="0"/>
              </a:rPr>
              <a:t> </a:t>
            </a:r>
            <a:r>
              <a:rPr sz="2000" spc="-35" dirty="0">
                <a:latin typeface="Times New Roman" panose="02020603050405020304" charset="0"/>
                <a:cs typeface="Times New Roman" panose="02020603050405020304" charset="0"/>
              </a:rPr>
              <a:t>to</a:t>
            </a:r>
            <a:r>
              <a:rPr sz="2000" spc="-15" dirty="0">
                <a:latin typeface="Times New Roman" panose="02020603050405020304" charset="0"/>
                <a:cs typeface="Times New Roman" panose="02020603050405020304" charset="0"/>
              </a:rPr>
              <a:t> </a:t>
            </a:r>
            <a:r>
              <a:rPr sz="2000" spc="-10" dirty="0">
                <a:latin typeface="Times New Roman" panose="02020603050405020304" charset="0"/>
                <a:cs typeface="Times New Roman" panose="02020603050405020304" charset="0"/>
              </a:rPr>
              <a:t>learn</a:t>
            </a:r>
            <a:r>
              <a:rPr sz="2000" spc="-5" dirty="0">
                <a:latin typeface="Times New Roman" panose="02020603050405020304" charset="0"/>
                <a:cs typeface="Times New Roman" panose="02020603050405020304" charset="0"/>
              </a:rPr>
              <a:t> </a:t>
            </a:r>
            <a:r>
              <a:rPr sz="2000" spc="-20" dirty="0">
                <a:latin typeface="Times New Roman" panose="02020603050405020304" charset="0"/>
                <a:cs typeface="Times New Roman" panose="02020603050405020304" charset="0"/>
              </a:rPr>
              <a:t>respect.</a:t>
            </a:r>
            <a:endParaRPr sz="2000" spc="-20" dirty="0">
              <a:latin typeface="Times New Roman" panose="02020603050405020304" charset="0"/>
              <a:cs typeface="Times New Roman" panose="02020603050405020304" charset="0"/>
            </a:endParaRPr>
          </a:p>
          <a:p>
            <a:pPr marL="355600" marR="5080" indent="-342900" algn="l">
              <a:lnSpc>
                <a:spcPct val="100000"/>
              </a:lnSpc>
              <a:spcBef>
                <a:spcPts val="105"/>
              </a:spcBef>
              <a:buFont typeface="Calibri" panose="020F0502020204030204"/>
              <a:buChar char="•"/>
              <a:tabLst>
                <a:tab pos="354965" algn="l"/>
                <a:tab pos="355600" algn="l"/>
                <a:tab pos="842010" algn="l"/>
                <a:tab pos="1176655" algn="l"/>
                <a:tab pos="1960880" algn="l"/>
                <a:tab pos="2751455" algn="l"/>
                <a:tab pos="3414395" algn="l"/>
                <a:tab pos="3470910" algn="l"/>
                <a:tab pos="4187825" algn="l"/>
                <a:tab pos="4460875" algn="l"/>
                <a:tab pos="5137785" algn="l"/>
                <a:tab pos="6021705" algn="l"/>
                <a:tab pos="6737350" algn="l"/>
                <a:tab pos="6956425" algn="l"/>
                <a:tab pos="7470140" algn="l"/>
                <a:tab pos="7896225" algn="l"/>
                <a:tab pos="7920990" algn="l"/>
                <a:tab pos="8384540" algn="l"/>
                <a:tab pos="9030335" algn="l"/>
              </a:tabLst>
            </a:pPr>
            <a:endParaRPr sz="2000" b="1" u="heavy" spc="-20" dirty="0">
              <a:uFill>
                <a:solidFill>
                  <a:srgbClr val="000000"/>
                </a:solidFill>
              </a:uFill>
              <a:latin typeface="Times New Roman" panose="02020603050405020304" charset="0"/>
              <a:cs typeface="Times New Roman" panose="02020603050405020304" charset="0"/>
              <a:sym typeface="+mn-ea"/>
            </a:endParaRPr>
          </a:p>
          <a:p>
            <a:pPr marL="355600" marR="5080" lvl="0" indent="-342900" algn="dist">
              <a:lnSpc>
                <a:spcPct val="100000"/>
              </a:lnSpc>
              <a:spcBef>
                <a:spcPts val="105"/>
              </a:spcBef>
              <a:buFont typeface="Calibri" panose="020F0502020204030204"/>
              <a:buChar char="•"/>
              <a:tabLst>
                <a:tab pos="354965" algn="l"/>
                <a:tab pos="355600" algn="l"/>
                <a:tab pos="842010" algn="l"/>
                <a:tab pos="1176655" algn="l"/>
                <a:tab pos="1960880" algn="l"/>
                <a:tab pos="2751455" algn="l"/>
                <a:tab pos="3414395" algn="l"/>
                <a:tab pos="3470910" algn="l"/>
                <a:tab pos="4187825" algn="l"/>
                <a:tab pos="4460875" algn="l"/>
                <a:tab pos="5137785" algn="l"/>
                <a:tab pos="6021705" algn="l"/>
                <a:tab pos="6737350" algn="l"/>
                <a:tab pos="6956425" algn="l"/>
                <a:tab pos="7470140" algn="l"/>
                <a:tab pos="7896225" algn="l"/>
                <a:tab pos="7920990" algn="l"/>
                <a:tab pos="8384540" algn="l"/>
                <a:tab pos="9030335" algn="l"/>
              </a:tabLst>
            </a:pPr>
            <a:r>
              <a:rPr sz="2000" b="1" u="heavy" spc="65" dirty="0">
                <a:uFill>
                  <a:solidFill>
                    <a:srgbClr val="000000"/>
                  </a:solidFill>
                </a:uFill>
                <a:latin typeface="Times New Roman" panose="02020603050405020304" charset="0"/>
                <a:cs typeface="Times New Roman" panose="02020603050405020304" charset="0"/>
                <a:sym typeface="+mn-ea"/>
              </a:rPr>
              <a:t>Skills</a:t>
            </a:r>
            <a:r>
              <a:rPr sz="2000" b="1" spc="170" dirty="0">
                <a:latin typeface="Times New Roman" panose="02020603050405020304" charset="0"/>
                <a:cs typeface="Times New Roman" panose="02020603050405020304" charset="0"/>
                <a:sym typeface="+mn-ea"/>
              </a:rPr>
              <a:t> </a:t>
            </a:r>
            <a:r>
              <a:rPr sz="2000" dirty="0">
                <a:latin typeface="Times New Roman" panose="02020603050405020304" charset="0"/>
                <a:cs typeface="Times New Roman" panose="02020603050405020304" charset="0"/>
                <a:sym typeface="+mn-ea"/>
              </a:rPr>
              <a:t>–</a:t>
            </a:r>
            <a:r>
              <a:rPr sz="2000" spc="185" dirty="0">
                <a:latin typeface="Times New Roman" panose="02020603050405020304" charset="0"/>
                <a:cs typeface="Times New Roman" panose="02020603050405020304" charset="0"/>
                <a:sym typeface="+mn-ea"/>
              </a:rPr>
              <a:t> </a:t>
            </a:r>
            <a:r>
              <a:rPr sz="2000" spc="65" dirty="0">
                <a:latin typeface="Times New Roman" panose="02020603050405020304" charset="0"/>
                <a:cs typeface="Times New Roman" panose="02020603050405020304" charset="0"/>
                <a:sym typeface="+mn-ea"/>
              </a:rPr>
              <a:t>Children</a:t>
            </a:r>
            <a:r>
              <a:rPr sz="2000" spc="170" dirty="0">
                <a:latin typeface="Times New Roman" panose="02020603050405020304" charset="0"/>
                <a:cs typeface="Times New Roman" panose="02020603050405020304" charset="0"/>
                <a:sym typeface="+mn-ea"/>
              </a:rPr>
              <a:t> </a:t>
            </a:r>
            <a:r>
              <a:rPr sz="2000" spc="70" dirty="0">
                <a:latin typeface="Times New Roman" panose="02020603050405020304" charset="0"/>
                <a:cs typeface="Times New Roman" panose="02020603050405020304" charset="0"/>
                <a:sym typeface="+mn-ea"/>
              </a:rPr>
              <a:t>learn</a:t>
            </a:r>
            <a:r>
              <a:rPr sz="2000" spc="180" dirty="0">
                <a:latin typeface="Times New Roman" panose="02020603050405020304" charset="0"/>
                <a:cs typeface="Times New Roman" panose="02020603050405020304" charset="0"/>
                <a:sym typeface="+mn-ea"/>
              </a:rPr>
              <a:t> </a:t>
            </a:r>
            <a:r>
              <a:rPr sz="2000" spc="50" dirty="0">
                <a:latin typeface="Times New Roman" panose="02020603050405020304" charset="0"/>
                <a:cs typeface="Times New Roman" panose="02020603050405020304" charset="0"/>
                <a:sym typeface="+mn-ea"/>
              </a:rPr>
              <a:t>motor</a:t>
            </a:r>
            <a:r>
              <a:rPr sz="2000" spc="160" dirty="0">
                <a:latin typeface="Times New Roman" panose="02020603050405020304" charset="0"/>
                <a:cs typeface="Times New Roman" panose="02020603050405020304" charset="0"/>
                <a:sym typeface="+mn-ea"/>
              </a:rPr>
              <a:t> </a:t>
            </a:r>
            <a:r>
              <a:rPr sz="2000" spc="85" dirty="0">
                <a:latin typeface="Times New Roman" panose="02020603050405020304" charset="0"/>
                <a:cs typeface="Times New Roman" panose="02020603050405020304" charset="0"/>
                <a:sym typeface="+mn-ea"/>
              </a:rPr>
              <a:t>skills(running,</a:t>
            </a:r>
            <a:r>
              <a:rPr sz="2000" spc="195" dirty="0">
                <a:latin typeface="Times New Roman" panose="02020603050405020304" charset="0"/>
                <a:cs typeface="Times New Roman" panose="02020603050405020304" charset="0"/>
                <a:sym typeface="+mn-ea"/>
              </a:rPr>
              <a:t> </a:t>
            </a:r>
            <a:r>
              <a:rPr sz="2000" spc="65" dirty="0">
                <a:latin typeface="Times New Roman" panose="02020603050405020304" charset="0"/>
                <a:cs typeface="Times New Roman" panose="02020603050405020304" charset="0"/>
                <a:sym typeface="+mn-ea"/>
              </a:rPr>
              <a:t>walking </a:t>
            </a:r>
            <a:r>
              <a:rPr sz="2000" spc="-710" dirty="0">
                <a:latin typeface="Times New Roman" panose="02020603050405020304" charset="0"/>
                <a:cs typeface="Times New Roman" panose="02020603050405020304" charset="0"/>
                <a:sym typeface="+mn-ea"/>
              </a:rPr>
              <a:t> </a:t>
            </a:r>
            <a:r>
              <a:rPr sz="2000" spc="45" dirty="0">
                <a:latin typeface="Times New Roman" panose="02020603050405020304" charset="0"/>
                <a:cs typeface="Times New Roman" panose="02020603050405020304" charset="0"/>
                <a:sym typeface="+mn-ea"/>
              </a:rPr>
              <a:t>etc.),</a:t>
            </a:r>
            <a:r>
              <a:rPr sz="2000" spc="145" dirty="0">
                <a:latin typeface="Times New Roman" panose="02020603050405020304" charset="0"/>
                <a:cs typeface="Times New Roman" panose="02020603050405020304" charset="0"/>
                <a:sym typeface="+mn-ea"/>
              </a:rPr>
              <a:t> </a:t>
            </a:r>
            <a:r>
              <a:rPr sz="2000" spc="60" dirty="0">
                <a:latin typeface="Times New Roman" panose="02020603050405020304" charset="0"/>
                <a:cs typeface="Times New Roman" panose="02020603050405020304" charset="0"/>
                <a:sym typeface="+mn-ea"/>
              </a:rPr>
              <a:t>language</a:t>
            </a:r>
            <a:r>
              <a:rPr sz="2000" spc="165" dirty="0">
                <a:latin typeface="Times New Roman" panose="02020603050405020304" charset="0"/>
                <a:cs typeface="Times New Roman" panose="02020603050405020304" charset="0"/>
                <a:sym typeface="+mn-ea"/>
              </a:rPr>
              <a:t> </a:t>
            </a:r>
            <a:r>
              <a:rPr sz="2000" spc="65" dirty="0">
                <a:latin typeface="Times New Roman" panose="02020603050405020304" charset="0"/>
                <a:cs typeface="Times New Roman" panose="02020603050405020304" charset="0"/>
                <a:sym typeface="+mn-ea"/>
              </a:rPr>
              <a:t>skills,</a:t>
            </a:r>
            <a:r>
              <a:rPr sz="2000" spc="170" dirty="0">
                <a:latin typeface="Times New Roman" panose="02020603050405020304" charset="0"/>
                <a:cs typeface="Times New Roman" panose="02020603050405020304" charset="0"/>
                <a:sym typeface="+mn-ea"/>
              </a:rPr>
              <a:t> </a:t>
            </a:r>
            <a:r>
              <a:rPr sz="2000" spc="55" dirty="0">
                <a:latin typeface="Times New Roman" panose="02020603050405020304" charset="0"/>
                <a:cs typeface="Times New Roman" panose="02020603050405020304" charset="0"/>
                <a:sym typeface="+mn-ea"/>
              </a:rPr>
              <a:t>cognitive</a:t>
            </a:r>
            <a:r>
              <a:rPr sz="2000" spc="150" dirty="0">
                <a:latin typeface="Times New Roman" panose="02020603050405020304" charset="0"/>
                <a:cs typeface="Times New Roman" panose="02020603050405020304" charset="0"/>
                <a:sym typeface="+mn-ea"/>
              </a:rPr>
              <a:t> </a:t>
            </a:r>
            <a:r>
              <a:rPr sz="2000" spc="60" dirty="0">
                <a:latin typeface="Times New Roman" panose="02020603050405020304" charset="0"/>
                <a:cs typeface="Times New Roman" panose="02020603050405020304" charset="0"/>
                <a:sym typeface="+mn-ea"/>
              </a:rPr>
              <a:t>skills</a:t>
            </a:r>
            <a:r>
              <a:rPr sz="2000" spc="160" dirty="0">
                <a:latin typeface="Times New Roman" panose="02020603050405020304" charset="0"/>
                <a:cs typeface="Times New Roman" panose="02020603050405020304" charset="0"/>
                <a:sym typeface="+mn-ea"/>
              </a:rPr>
              <a:t> </a:t>
            </a:r>
            <a:r>
              <a:rPr sz="2000" spc="55" dirty="0">
                <a:latin typeface="Times New Roman" panose="02020603050405020304" charset="0"/>
                <a:cs typeface="Times New Roman" panose="02020603050405020304" charset="0"/>
                <a:sym typeface="+mn-ea"/>
              </a:rPr>
              <a:t>and</a:t>
            </a:r>
            <a:r>
              <a:rPr sz="2000" spc="170" dirty="0">
                <a:latin typeface="Times New Roman" panose="02020603050405020304" charset="0"/>
                <a:cs typeface="Times New Roman" panose="02020603050405020304" charset="0"/>
                <a:sym typeface="+mn-ea"/>
              </a:rPr>
              <a:t> </a:t>
            </a:r>
            <a:r>
              <a:rPr sz="2000" spc="70" dirty="0">
                <a:latin typeface="Times New Roman" panose="02020603050405020304" charset="0"/>
                <a:cs typeface="Times New Roman" panose="02020603050405020304" charset="0"/>
                <a:sym typeface="+mn-ea"/>
              </a:rPr>
              <a:t>emotional </a:t>
            </a:r>
            <a:r>
              <a:rPr sz="2000" spc="-710" dirty="0">
                <a:latin typeface="Times New Roman" panose="02020603050405020304" charset="0"/>
                <a:cs typeface="Times New Roman" panose="02020603050405020304" charset="0"/>
                <a:sym typeface="+mn-ea"/>
              </a:rPr>
              <a:t> </a:t>
            </a:r>
            <a:r>
              <a:rPr sz="2000" spc="60" dirty="0">
                <a:latin typeface="Times New Roman" panose="02020603050405020304" charset="0"/>
                <a:cs typeface="Times New Roman" panose="02020603050405020304" charset="0"/>
                <a:sym typeface="+mn-ea"/>
              </a:rPr>
              <a:t>skills</a:t>
            </a:r>
            <a:r>
              <a:rPr sz="2000" spc="155" dirty="0">
                <a:latin typeface="Times New Roman" panose="02020603050405020304" charset="0"/>
                <a:cs typeface="Times New Roman" panose="02020603050405020304" charset="0"/>
                <a:sym typeface="+mn-ea"/>
              </a:rPr>
              <a:t> </a:t>
            </a:r>
            <a:r>
              <a:rPr sz="2000" spc="35" dirty="0">
                <a:latin typeface="Times New Roman" panose="02020603050405020304" charset="0"/>
                <a:cs typeface="Times New Roman" panose="02020603050405020304" charset="0"/>
                <a:sym typeface="+mn-ea"/>
              </a:rPr>
              <a:t>from</a:t>
            </a:r>
            <a:r>
              <a:rPr sz="2000" spc="135" dirty="0">
                <a:latin typeface="Times New Roman" panose="02020603050405020304" charset="0"/>
                <a:cs typeface="Times New Roman" panose="02020603050405020304" charset="0"/>
                <a:sym typeface="+mn-ea"/>
              </a:rPr>
              <a:t> </a:t>
            </a:r>
            <a:r>
              <a:rPr sz="2000" dirty="0">
                <a:latin typeface="Times New Roman" panose="02020603050405020304" charset="0"/>
                <a:cs typeface="Times New Roman" panose="02020603050405020304" charset="0"/>
                <a:sym typeface="+mn-ea"/>
              </a:rPr>
              <a:t>a</a:t>
            </a:r>
            <a:r>
              <a:rPr sz="2000" spc="175" dirty="0">
                <a:latin typeface="Times New Roman" panose="02020603050405020304" charset="0"/>
                <a:cs typeface="Times New Roman" panose="02020603050405020304" charset="0"/>
                <a:sym typeface="+mn-ea"/>
              </a:rPr>
              <a:t> </a:t>
            </a:r>
            <a:r>
              <a:rPr sz="2000" spc="50" dirty="0">
                <a:latin typeface="Times New Roman" panose="02020603050405020304" charset="0"/>
                <a:cs typeface="Times New Roman" panose="02020603050405020304" charset="0"/>
                <a:sym typeface="+mn-ea"/>
              </a:rPr>
              <a:t>young</a:t>
            </a:r>
            <a:r>
              <a:rPr sz="2000" spc="155" dirty="0">
                <a:latin typeface="Times New Roman" panose="02020603050405020304" charset="0"/>
                <a:cs typeface="Times New Roman" panose="02020603050405020304" charset="0"/>
                <a:sym typeface="+mn-ea"/>
              </a:rPr>
              <a:t> </a:t>
            </a:r>
            <a:r>
              <a:rPr sz="2000" spc="35" dirty="0">
                <a:latin typeface="Times New Roman" panose="02020603050405020304" charset="0"/>
                <a:cs typeface="Times New Roman" panose="02020603050405020304" charset="0"/>
                <a:sym typeface="+mn-ea"/>
              </a:rPr>
              <a:t>age</a:t>
            </a:r>
            <a:r>
              <a:rPr sz="2000" spc="145" dirty="0">
                <a:latin typeface="Times New Roman" panose="02020603050405020304" charset="0"/>
                <a:cs typeface="Times New Roman" panose="02020603050405020304" charset="0"/>
                <a:sym typeface="+mn-ea"/>
              </a:rPr>
              <a:t> </a:t>
            </a:r>
            <a:r>
              <a:rPr sz="2000" spc="20" dirty="0">
                <a:latin typeface="Times New Roman" panose="02020603050405020304" charset="0"/>
                <a:cs typeface="Times New Roman" panose="02020603050405020304" charset="0"/>
                <a:sym typeface="+mn-ea"/>
              </a:rPr>
              <a:t>at</a:t>
            </a:r>
            <a:r>
              <a:rPr sz="2000" spc="160" dirty="0">
                <a:latin typeface="Times New Roman" panose="02020603050405020304" charset="0"/>
                <a:cs typeface="Times New Roman" panose="02020603050405020304" charset="0"/>
                <a:sym typeface="+mn-ea"/>
              </a:rPr>
              <a:t> </a:t>
            </a:r>
            <a:r>
              <a:rPr sz="2000" spc="65" dirty="0">
                <a:latin typeface="Times New Roman" panose="02020603050405020304" charset="0"/>
                <a:cs typeface="Times New Roman" panose="02020603050405020304" charset="0"/>
                <a:sym typeface="+mn-ea"/>
              </a:rPr>
              <a:t>home.</a:t>
            </a:r>
            <a:r>
              <a:rPr sz="2000" spc="170" dirty="0">
                <a:latin typeface="Times New Roman" panose="02020603050405020304" charset="0"/>
                <a:cs typeface="Times New Roman" panose="02020603050405020304" charset="0"/>
                <a:sym typeface="+mn-ea"/>
              </a:rPr>
              <a:t> </a:t>
            </a:r>
            <a:r>
              <a:rPr sz="2000" spc="60" dirty="0">
                <a:latin typeface="Times New Roman" panose="02020603050405020304" charset="0"/>
                <a:cs typeface="Times New Roman" panose="02020603050405020304" charset="0"/>
                <a:sym typeface="+mn-ea"/>
              </a:rPr>
              <a:t>Children</a:t>
            </a:r>
            <a:r>
              <a:rPr sz="2000" spc="160" dirty="0">
                <a:latin typeface="Times New Roman" panose="02020603050405020304" charset="0"/>
                <a:cs typeface="Times New Roman" panose="02020603050405020304" charset="0"/>
                <a:sym typeface="+mn-ea"/>
              </a:rPr>
              <a:t> </a:t>
            </a:r>
            <a:r>
              <a:rPr sz="2000" spc="65" dirty="0">
                <a:latin typeface="Times New Roman" panose="02020603050405020304" charset="0"/>
                <a:cs typeface="Times New Roman" panose="02020603050405020304" charset="0"/>
                <a:sym typeface="+mn-ea"/>
              </a:rPr>
              <a:t>learn</a:t>
            </a:r>
            <a:r>
              <a:rPr sz="2000" spc="165" dirty="0">
                <a:latin typeface="Times New Roman" panose="02020603050405020304" charset="0"/>
                <a:cs typeface="Times New Roman" panose="02020603050405020304" charset="0"/>
                <a:sym typeface="+mn-ea"/>
              </a:rPr>
              <a:t> </a:t>
            </a:r>
            <a:r>
              <a:rPr sz="2000" spc="55" dirty="0">
                <a:latin typeface="Times New Roman" panose="02020603050405020304" charset="0"/>
                <a:cs typeface="Times New Roman" panose="02020603050405020304" charset="0"/>
                <a:sym typeface="+mn-ea"/>
              </a:rPr>
              <a:t>the </a:t>
            </a:r>
            <a:r>
              <a:rPr sz="2000" spc="-710" dirty="0">
                <a:latin typeface="Times New Roman" panose="02020603050405020304" charset="0"/>
                <a:cs typeface="Times New Roman" panose="02020603050405020304" charset="0"/>
                <a:sym typeface="+mn-ea"/>
              </a:rPr>
              <a:t> </a:t>
            </a:r>
            <a:r>
              <a:rPr sz="2000" spc="80" dirty="0">
                <a:latin typeface="Times New Roman" panose="02020603050405020304" charset="0"/>
                <a:cs typeface="Times New Roman" panose="02020603050405020304" charset="0"/>
                <a:sym typeface="+mn-ea"/>
              </a:rPr>
              <a:t>language</a:t>
            </a:r>
            <a:r>
              <a:rPr sz="2000" spc="190" dirty="0">
                <a:latin typeface="Times New Roman" panose="02020603050405020304" charset="0"/>
                <a:cs typeface="Times New Roman" panose="02020603050405020304" charset="0"/>
                <a:sym typeface="+mn-ea"/>
              </a:rPr>
              <a:t> </a:t>
            </a:r>
            <a:r>
              <a:rPr sz="2000" spc="65" dirty="0">
                <a:latin typeface="Times New Roman" panose="02020603050405020304" charset="0"/>
                <a:cs typeface="Times New Roman" panose="02020603050405020304" charset="0"/>
                <a:sym typeface="+mn-ea"/>
              </a:rPr>
              <a:t>that</a:t>
            </a:r>
            <a:r>
              <a:rPr sz="2000" spc="190" dirty="0">
                <a:latin typeface="Times New Roman" panose="02020603050405020304" charset="0"/>
                <a:cs typeface="Times New Roman" panose="02020603050405020304" charset="0"/>
                <a:sym typeface="+mn-ea"/>
              </a:rPr>
              <a:t> </a:t>
            </a:r>
            <a:r>
              <a:rPr sz="2000" spc="45" dirty="0">
                <a:latin typeface="Times New Roman" panose="02020603050405020304" charset="0"/>
                <a:cs typeface="Times New Roman" panose="02020603050405020304" charset="0"/>
                <a:sym typeface="+mn-ea"/>
              </a:rPr>
              <a:t>is</a:t>
            </a:r>
            <a:r>
              <a:rPr sz="2000" spc="195" dirty="0">
                <a:latin typeface="Times New Roman" panose="02020603050405020304" charset="0"/>
                <a:cs typeface="Times New Roman" panose="02020603050405020304" charset="0"/>
                <a:sym typeface="+mn-ea"/>
              </a:rPr>
              <a:t> </a:t>
            </a:r>
            <a:r>
              <a:rPr sz="2000" spc="50" dirty="0">
                <a:latin typeface="Times New Roman" panose="02020603050405020304" charset="0"/>
                <a:cs typeface="Times New Roman" panose="02020603050405020304" charset="0"/>
                <a:sym typeface="+mn-ea"/>
              </a:rPr>
              <a:t>spoken</a:t>
            </a:r>
            <a:r>
              <a:rPr sz="2000" spc="160" dirty="0">
                <a:latin typeface="Times New Roman" panose="02020603050405020304" charset="0"/>
                <a:cs typeface="Times New Roman" panose="02020603050405020304" charset="0"/>
                <a:sym typeface="+mn-ea"/>
              </a:rPr>
              <a:t> </a:t>
            </a:r>
            <a:r>
              <a:rPr sz="2000" spc="25" dirty="0">
                <a:latin typeface="Times New Roman" panose="02020603050405020304" charset="0"/>
                <a:cs typeface="Times New Roman" panose="02020603050405020304" charset="0"/>
                <a:sym typeface="+mn-ea"/>
              </a:rPr>
              <a:t>at</a:t>
            </a:r>
            <a:r>
              <a:rPr sz="2000" spc="175" dirty="0">
                <a:latin typeface="Times New Roman" panose="02020603050405020304" charset="0"/>
                <a:cs typeface="Times New Roman" panose="02020603050405020304" charset="0"/>
                <a:sym typeface="+mn-ea"/>
              </a:rPr>
              <a:t> </a:t>
            </a:r>
            <a:r>
              <a:rPr sz="2000" spc="80" dirty="0">
                <a:latin typeface="Times New Roman" panose="02020603050405020304" charset="0"/>
                <a:cs typeface="Times New Roman" panose="02020603050405020304" charset="0"/>
                <a:sym typeface="+mn-ea"/>
              </a:rPr>
              <a:t>home.</a:t>
            </a:r>
            <a:r>
              <a:rPr sz="2000" spc="204" dirty="0">
                <a:latin typeface="Times New Roman" panose="02020603050405020304" charset="0"/>
                <a:cs typeface="Times New Roman" panose="02020603050405020304" charset="0"/>
                <a:sym typeface="+mn-ea"/>
              </a:rPr>
              <a:t> </a:t>
            </a:r>
            <a:r>
              <a:rPr sz="2000" spc="75" dirty="0">
                <a:latin typeface="Times New Roman" panose="02020603050405020304" charset="0"/>
                <a:cs typeface="Times New Roman" panose="02020603050405020304" charset="0"/>
                <a:sym typeface="+mn-ea"/>
              </a:rPr>
              <a:t>Home</a:t>
            </a:r>
            <a:r>
              <a:rPr sz="2000" spc="204" dirty="0">
                <a:latin typeface="Times New Roman" panose="02020603050405020304" charset="0"/>
                <a:cs typeface="Times New Roman" panose="02020603050405020304" charset="0"/>
                <a:sym typeface="+mn-ea"/>
              </a:rPr>
              <a:t> </a:t>
            </a:r>
            <a:r>
              <a:rPr sz="2000" spc="50" dirty="0">
                <a:latin typeface="Times New Roman" panose="02020603050405020304" charset="0"/>
                <a:cs typeface="Times New Roman" panose="02020603050405020304" charset="0"/>
                <a:sym typeface="+mn-ea"/>
              </a:rPr>
              <a:t>is</a:t>
            </a:r>
            <a:r>
              <a:rPr sz="2000" spc="200" dirty="0">
                <a:latin typeface="Times New Roman" panose="02020603050405020304" charset="0"/>
                <a:cs typeface="Times New Roman" panose="02020603050405020304" charset="0"/>
                <a:sym typeface="+mn-ea"/>
              </a:rPr>
              <a:t> </a:t>
            </a:r>
            <a:r>
              <a:rPr sz="2000" spc="75" dirty="0">
                <a:latin typeface="Times New Roman" panose="02020603050405020304" charset="0"/>
                <a:cs typeface="Times New Roman" panose="02020603050405020304" charset="0"/>
                <a:sym typeface="+mn-ea"/>
              </a:rPr>
              <a:t>also</a:t>
            </a:r>
            <a:r>
              <a:rPr sz="2000" spc="210" dirty="0">
                <a:latin typeface="Times New Roman" panose="02020603050405020304" charset="0"/>
                <a:cs typeface="Times New Roman" panose="02020603050405020304" charset="0"/>
                <a:sym typeface="+mn-ea"/>
              </a:rPr>
              <a:t> </a:t>
            </a:r>
            <a:r>
              <a:rPr sz="2000" spc="70" dirty="0">
                <a:latin typeface="Times New Roman" panose="02020603050405020304" charset="0"/>
                <a:cs typeface="Times New Roman" panose="02020603050405020304" charset="0"/>
                <a:sym typeface="+mn-ea"/>
              </a:rPr>
              <a:t>the </a:t>
            </a:r>
            <a:r>
              <a:rPr sz="2000" spc="-710" dirty="0">
                <a:latin typeface="Times New Roman" panose="02020603050405020304" charset="0"/>
                <a:cs typeface="Times New Roman" panose="02020603050405020304" charset="0"/>
                <a:sym typeface="+mn-ea"/>
              </a:rPr>
              <a:t> </a:t>
            </a:r>
            <a:r>
              <a:rPr sz="2000" spc="70" dirty="0">
                <a:latin typeface="Times New Roman" panose="02020603050405020304" charset="0"/>
                <a:cs typeface="Times New Roman" panose="02020603050405020304" charset="0"/>
                <a:sym typeface="+mn-ea"/>
              </a:rPr>
              <a:t>place</a:t>
            </a:r>
            <a:r>
              <a:rPr sz="2000" spc="170" dirty="0">
                <a:latin typeface="Times New Roman" panose="02020603050405020304" charset="0"/>
                <a:cs typeface="Times New Roman" panose="02020603050405020304" charset="0"/>
                <a:sym typeface="+mn-ea"/>
              </a:rPr>
              <a:t> </a:t>
            </a:r>
            <a:r>
              <a:rPr sz="2000" spc="55" dirty="0">
                <a:latin typeface="Times New Roman" panose="02020603050405020304" charset="0"/>
                <a:cs typeface="Times New Roman" panose="02020603050405020304" charset="0"/>
                <a:sym typeface="+mn-ea"/>
              </a:rPr>
              <a:t>where</a:t>
            </a:r>
            <a:r>
              <a:rPr sz="2000" spc="165" dirty="0">
                <a:latin typeface="Times New Roman" panose="02020603050405020304" charset="0"/>
                <a:cs typeface="Times New Roman" panose="02020603050405020304" charset="0"/>
                <a:sym typeface="+mn-ea"/>
              </a:rPr>
              <a:t> </a:t>
            </a:r>
            <a:r>
              <a:rPr sz="2000" spc="75" dirty="0">
                <a:latin typeface="Times New Roman" panose="02020603050405020304" charset="0"/>
                <a:cs typeface="Times New Roman" panose="02020603050405020304" charset="0"/>
                <a:sym typeface="+mn-ea"/>
              </a:rPr>
              <a:t>emotional</a:t>
            </a:r>
            <a:r>
              <a:rPr sz="2000" spc="180" dirty="0">
                <a:latin typeface="Times New Roman" panose="02020603050405020304" charset="0"/>
                <a:cs typeface="Times New Roman" panose="02020603050405020304" charset="0"/>
                <a:sym typeface="+mn-ea"/>
              </a:rPr>
              <a:t> </a:t>
            </a:r>
            <a:r>
              <a:rPr sz="2000" spc="70" dirty="0">
                <a:latin typeface="Times New Roman" panose="02020603050405020304" charset="0"/>
                <a:cs typeface="Times New Roman" panose="02020603050405020304" charset="0"/>
                <a:sym typeface="+mn-ea"/>
              </a:rPr>
              <a:t>skills</a:t>
            </a:r>
            <a:r>
              <a:rPr sz="2000" spc="175" dirty="0">
                <a:latin typeface="Times New Roman" panose="02020603050405020304" charset="0"/>
                <a:cs typeface="Times New Roman" panose="02020603050405020304" charset="0"/>
                <a:sym typeface="+mn-ea"/>
              </a:rPr>
              <a:t> </a:t>
            </a:r>
            <a:r>
              <a:rPr sz="2000" spc="40" dirty="0">
                <a:latin typeface="Times New Roman" panose="02020603050405020304" charset="0"/>
                <a:cs typeface="Times New Roman" panose="02020603050405020304" charset="0"/>
                <a:sym typeface="+mn-ea"/>
              </a:rPr>
              <a:t>are</a:t>
            </a:r>
            <a:r>
              <a:rPr sz="2000" spc="165" dirty="0">
                <a:latin typeface="Times New Roman" panose="02020603050405020304" charset="0"/>
                <a:cs typeface="Times New Roman" panose="02020603050405020304" charset="0"/>
                <a:sym typeface="+mn-ea"/>
              </a:rPr>
              <a:t> </a:t>
            </a:r>
            <a:r>
              <a:rPr sz="2000" spc="65" dirty="0">
                <a:latin typeface="Times New Roman" panose="02020603050405020304" charset="0"/>
                <a:cs typeface="Times New Roman" panose="02020603050405020304" charset="0"/>
                <a:sym typeface="+mn-ea"/>
              </a:rPr>
              <a:t>learnt</a:t>
            </a:r>
            <a:r>
              <a:rPr sz="2000" spc="175" dirty="0">
                <a:latin typeface="Times New Roman" panose="02020603050405020304" charset="0"/>
                <a:cs typeface="Times New Roman" panose="02020603050405020304" charset="0"/>
                <a:sym typeface="+mn-ea"/>
              </a:rPr>
              <a:t> </a:t>
            </a:r>
            <a:r>
              <a:rPr sz="2000" spc="20" dirty="0">
                <a:latin typeface="Times New Roman" panose="02020603050405020304" charset="0"/>
                <a:cs typeface="Times New Roman" panose="02020603050405020304" charset="0"/>
                <a:sym typeface="+mn-ea"/>
              </a:rPr>
              <a:t>for</a:t>
            </a:r>
            <a:r>
              <a:rPr sz="2000" spc="130" dirty="0">
                <a:latin typeface="Times New Roman" panose="02020603050405020304" charset="0"/>
                <a:cs typeface="Times New Roman" panose="02020603050405020304" charset="0"/>
                <a:sym typeface="+mn-ea"/>
              </a:rPr>
              <a:t> </a:t>
            </a:r>
            <a:r>
              <a:rPr sz="2000" spc="60" dirty="0">
                <a:latin typeface="Times New Roman" panose="02020603050405020304" charset="0"/>
                <a:cs typeface="Times New Roman" panose="02020603050405020304" charset="0"/>
                <a:sym typeface="+mn-ea"/>
              </a:rPr>
              <a:t>the</a:t>
            </a:r>
            <a:r>
              <a:rPr sz="2000" spc="185" dirty="0">
                <a:latin typeface="Times New Roman" panose="02020603050405020304" charset="0"/>
                <a:cs typeface="Times New Roman" panose="02020603050405020304" charset="0"/>
                <a:sym typeface="+mn-ea"/>
              </a:rPr>
              <a:t> </a:t>
            </a:r>
            <a:r>
              <a:rPr sz="2000" spc="40" dirty="0">
                <a:latin typeface="Times New Roman" panose="02020603050405020304" charset="0"/>
                <a:cs typeface="Times New Roman" panose="02020603050405020304" charset="0"/>
                <a:sym typeface="+mn-ea"/>
              </a:rPr>
              <a:t>first </a:t>
            </a:r>
            <a:r>
              <a:rPr sz="2000" spc="-705" dirty="0">
                <a:latin typeface="Times New Roman" panose="02020603050405020304" charset="0"/>
                <a:cs typeface="Times New Roman" panose="02020603050405020304" charset="0"/>
                <a:sym typeface="+mn-ea"/>
              </a:rPr>
              <a:t> </a:t>
            </a:r>
            <a:r>
              <a:rPr sz="2000" spc="-10" dirty="0">
                <a:latin typeface="Times New Roman" panose="02020603050405020304" charset="0"/>
                <a:cs typeface="Times New Roman" panose="02020603050405020304" charset="0"/>
                <a:sym typeface="+mn-ea"/>
              </a:rPr>
              <a:t>time. </a:t>
            </a:r>
            <a:r>
              <a:rPr sz="2000" spc="-5" dirty="0">
                <a:latin typeface="Times New Roman" panose="02020603050405020304" charset="0"/>
                <a:cs typeface="Times New Roman" panose="02020603050405020304" charset="0"/>
                <a:sym typeface="+mn-ea"/>
              </a:rPr>
              <a:t>These </a:t>
            </a:r>
            <a:r>
              <a:rPr sz="2000" spc="-10" dirty="0">
                <a:latin typeface="Times New Roman" panose="02020603050405020304" charset="0"/>
                <a:cs typeface="Times New Roman" panose="02020603050405020304" charset="0"/>
                <a:sym typeface="+mn-ea"/>
              </a:rPr>
              <a:t>skills </a:t>
            </a:r>
            <a:r>
              <a:rPr sz="2000" spc="-20" dirty="0">
                <a:latin typeface="Times New Roman" panose="02020603050405020304" charset="0"/>
                <a:cs typeface="Times New Roman" panose="02020603050405020304" charset="0"/>
                <a:sym typeface="+mn-ea"/>
              </a:rPr>
              <a:t>teach </a:t>
            </a:r>
            <a:r>
              <a:rPr sz="2000" spc="-5" dirty="0">
                <a:latin typeface="Times New Roman" panose="02020603050405020304" charset="0"/>
                <a:cs typeface="Times New Roman" panose="02020603050405020304" charset="0"/>
                <a:sym typeface="+mn-ea"/>
              </a:rPr>
              <a:t>them when </a:t>
            </a:r>
            <a:r>
              <a:rPr sz="2000" spc="-35" dirty="0">
                <a:latin typeface="Times New Roman" panose="02020603050405020304" charset="0"/>
                <a:cs typeface="Times New Roman" panose="02020603050405020304" charset="0"/>
                <a:sym typeface="+mn-ea"/>
              </a:rPr>
              <a:t>to </a:t>
            </a:r>
            <a:r>
              <a:rPr sz="2000" spc="-45" dirty="0">
                <a:latin typeface="Times New Roman" panose="02020603050405020304" charset="0"/>
                <a:cs typeface="Times New Roman" panose="02020603050405020304" charset="0"/>
                <a:sym typeface="+mn-ea"/>
              </a:rPr>
              <a:t>have </a:t>
            </a:r>
            <a:r>
              <a:rPr sz="2000" spc="-40" dirty="0">
                <a:latin typeface="Times New Roman" panose="02020603050405020304" charset="0"/>
                <a:cs typeface="Times New Roman" panose="02020603050405020304" charset="0"/>
                <a:sym typeface="+mn-ea"/>
              </a:rPr>
              <a:t>sympathy </a:t>
            </a:r>
            <a:r>
              <a:rPr sz="2000" spc="-35" dirty="0">
                <a:latin typeface="Times New Roman" panose="02020603050405020304" charset="0"/>
                <a:cs typeface="Times New Roman" panose="02020603050405020304" charset="0"/>
                <a:sym typeface="+mn-ea"/>
              </a:rPr>
              <a:t> </a:t>
            </a:r>
            <a:r>
              <a:rPr sz="2000" spc="5" dirty="0">
                <a:latin typeface="Times New Roman" panose="02020603050405020304" charset="0"/>
                <a:cs typeface="Times New Roman" panose="02020603050405020304" charset="0"/>
                <a:sym typeface="+mn-ea"/>
              </a:rPr>
              <a:t>and</a:t>
            </a:r>
            <a:r>
              <a:rPr sz="2000" spc="25" dirty="0">
                <a:latin typeface="Times New Roman" panose="02020603050405020304" charset="0"/>
                <a:cs typeface="Times New Roman" panose="02020603050405020304" charset="0"/>
                <a:sym typeface="+mn-ea"/>
              </a:rPr>
              <a:t> </a:t>
            </a:r>
            <a:r>
              <a:rPr sz="2000" dirty="0">
                <a:latin typeface="Times New Roman" panose="02020603050405020304" charset="0"/>
                <a:cs typeface="Times New Roman" panose="02020603050405020304" charset="0"/>
                <a:sym typeface="+mn-ea"/>
              </a:rPr>
              <a:t>compassion</a:t>
            </a:r>
            <a:r>
              <a:rPr sz="2000" spc="15" dirty="0">
                <a:latin typeface="Times New Roman" panose="02020603050405020304" charset="0"/>
                <a:cs typeface="Times New Roman" panose="02020603050405020304" charset="0"/>
                <a:sym typeface="+mn-ea"/>
              </a:rPr>
              <a:t> </a:t>
            </a:r>
            <a:r>
              <a:rPr sz="2000" spc="-35" dirty="0">
                <a:latin typeface="Times New Roman" panose="02020603050405020304" charset="0"/>
                <a:cs typeface="Times New Roman" panose="02020603050405020304" charset="0"/>
                <a:sym typeface="+mn-ea"/>
              </a:rPr>
              <a:t>for</a:t>
            </a:r>
            <a:r>
              <a:rPr sz="2000" spc="-25" dirty="0">
                <a:latin typeface="Times New Roman" panose="02020603050405020304" charset="0"/>
                <a:cs typeface="Times New Roman" panose="02020603050405020304" charset="0"/>
                <a:sym typeface="+mn-ea"/>
              </a:rPr>
              <a:t> </a:t>
            </a:r>
            <a:r>
              <a:rPr sz="2000" spc="-15" dirty="0">
                <a:latin typeface="Times New Roman" panose="02020603050405020304" charset="0"/>
                <a:cs typeface="Times New Roman" panose="02020603050405020304" charset="0"/>
                <a:sym typeface="+mn-ea"/>
              </a:rPr>
              <a:t>others</a:t>
            </a:r>
            <a:r>
              <a:rPr sz="2000" dirty="0">
                <a:latin typeface="Times New Roman" panose="02020603050405020304" charset="0"/>
                <a:cs typeface="Times New Roman" panose="02020603050405020304" charset="0"/>
                <a:sym typeface="+mn-ea"/>
              </a:rPr>
              <a:t> </a:t>
            </a:r>
            <a:r>
              <a:rPr sz="2000" spc="5" dirty="0">
                <a:latin typeface="Times New Roman" panose="02020603050405020304" charset="0"/>
                <a:cs typeface="Times New Roman" panose="02020603050405020304" charset="0"/>
                <a:sym typeface="+mn-ea"/>
              </a:rPr>
              <a:t>as</a:t>
            </a:r>
            <a:r>
              <a:rPr sz="2000" spc="25" dirty="0">
                <a:latin typeface="Times New Roman" panose="02020603050405020304" charset="0"/>
                <a:cs typeface="Times New Roman" panose="02020603050405020304" charset="0"/>
                <a:sym typeface="+mn-ea"/>
              </a:rPr>
              <a:t> </a:t>
            </a:r>
            <a:r>
              <a:rPr sz="2000" spc="-10" dirty="0">
                <a:latin typeface="Times New Roman" panose="02020603050405020304" charset="0"/>
                <a:cs typeface="Times New Roman" panose="02020603050405020304" charset="0"/>
                <a:sym typeface="+mn-ea"/>
              </a:rPr>
              <a:t>well</a:t>
            </a:r>
            <a:r>
              <a:rPr sz="2000" spc="10" dirty="0">
                <a:latin typeface="Times New Roman" panose="02020603050405020304" charset="0"/>
                <a:cs typeface="Times New Roman" panose="02020603050405020304" charset="0"/>
                <a:sym typeface="+mn-ea"/>
              </a:rPr>
              <a:t> </a:t>
            </a:r>
            <a:r>
              <a:rPr sz="2000" spc="5" dirty="0">
                <a:latin typeface="Times New Roman" panose="02020603050405020304" charset="0"/>
                <a:cs typeface="Times New Roman" panose="02020603050405020304" charset="0"/>
                <a:sym typeface="+mn-ea"/>
              </a:rPr>
              <a:t>as</a:t>
            </a:r>
            <a:r>
              <a:rPr sz="2000" spc="30" dirty="0">
                <a:latin typeface="Times New Roman" panose="02020603050405020304" charset="0"/>
                <a:cs typeface="Times New Roman" panose="02020603050405020304" charset="0"/>
                <a:sym typeface="+mn-ea"/>
              </a:rPr>
              <a:t> </a:t>
            </a:r>
            <a:r>
              <a:rPr sz="2000" spc="-5" dirty="0">
                <a:latin typeface="Times New Roman" panose="02020603050405020304" charset="0"/>
                <a:cs typeface="Times New Roman" panose="02020603050405020304" charset="0"/>
                <a:sym typeface="+mn-ea"/>
              </a:rPr>
              <a:t>teach</a:t>
            </a:r>
            <a:r>
              <a:rPr sz="2000" spc="5" dirty="0">
                <a:latin typeface="Times New Roman" panose="02020603050405020304" charset="0"/>
                <a:cs typeface="Times New Roman" panose="02020603050405020304" charset="0"/>
                <a:sym typeface="+mn-ea"/>
              </a:rPr>
              <a:t> </a:t>
            </a:r>
            <a:r>
              <a:rPr sz="2000" spc="10" dirty="0">
                <a:latin typeface="Times New Roman" panose="02020603050405020304" charset="0"/>
                <a:cs typeface="Times New Roman" panose="02020603050405020304" charset="0"/>
                <a:sym typeface="+mn-ea"/>
              </a:rPr>
              <a:t>them</a:t>
            </a:r>
            <a:r>
              <a:rPr sz="2000" spc="35" dirty="0">
                <a:latin typeface="Times New Roman" panose="02020603050405020304" charset="0"/>
                <a:cs typeface="Times New Roman" panose="02020603050405020304" charset="0"/>
                <a:sym typeface="+mn-ea"/>
              </a:rPr>
              <a:t> </a:t>
            </a:r>
            <a:r>
              <a:rPr sz="2000" dirty="0">
                <a:latin typeface="Times New Roman" panose="02020603050405020304" charset="0"/>
                <a:cs typeface="Times New Roman" panose="02020603050405020304" charset="0"/>
                <a:sym typeface="+mn-ea"/>
              </a:rPr>
              <a:t>how </a:t>
            </a:r>
            <a:r>
              <a:rPr sz="2000" spc="-710" dirty="0">
                <a:latin typeface="Times New Roman" panose="02020603050405020304" charset="0"/>
                <a:cs typeface="Times New Roman" panose="02020603050405020304" charset="0"/>
                <a:sym typeface="+mn-ea"/>
              </a:rPr>
              <a:t> </a:t>
            </a:r>
            <a:r>
              <a:rPr sz="2000" spc="-35" dirty="0">
                <a:latin typeface="Times New Roman" panose="02020603050405020304" charset="0"/>
                <a:cs typeface="Times New Roman" panose="02020603050405020304" charset="0"/>
                <a:sym typeface="+mn-ea"/>
              </a:rPr>
              <a:t>to</a:t>
            </a:r>
            <a:r>
              <a:rPr sz="2000" spc="-50" dirty="0">
                <a:latin typeface="Times New Roman" panose="02020603050405020304" charset="0"/>
                <a:cs typeface="Times New Roman" panose="02020603050405020304" charset="0"/>
                <a:sym typeface="+mn-ea"/>
              </a:rPr>
              <a:t> </a:t>
            </a:r>
            <a:r>
              <a:rPr sz="2000" spc="-10" dirty="0">
                <a:latin typeface="Times New Roman" panose="02020603050405020304" charset="0"/>
                <a:cs typeface="Times New Roman" panose="02020603050405020304" charset="0"/>
                <a:sym typeface="+mn-ea"/>
              </a:rPr>
              <a:t>deal</a:t>
            </a:r>
            <a:r>
              <a:rPr sz="2000" spc="-5" dirty="0">
                <a:latin typeface="Times New Roman" panose="02020603050405020304" charset="0"/>
                <a:cs typeface="Times New Roman" panose="02020603050405020304" charset="0"/>
                <a:sym typeface="+mn-ea"/>
              </a:rPr>
              <a:t> with</a:t>
            </a:r>
            <a:r>
              <a:rPr sz="2000" dirty="0">
                <a:latin typeface="Times New Roman" panose="02020603050405020304" charset="0"/>
                <a:cs typeface="Times New Roman" panose="02020603050405020304" charset="0"/>
                <a:sym typeface="+mn-ea"/>
              </a:rPr>
              <a:t> </a:t>
            </a:r>
            <a:r>
              <a:rPr sz="2000" spc="-5" dirty="0">
                <a:latin typeface="Times New Roman" panose="02020603050405020304" charset="0"/>
                <a:cs typeface="Times New Roman" panose="02020603050405020304" charset="0"/>
                <a:sym typeface="+mn-ea"/>
              </a:rPr>
              <a:t>the</a:t>
            </a:r>
            <a:r>
              <a:rPr sz="2000" spc="-10" dirty="0">
                <a:latin typeface="Times New Roman" panose="02020603050405020304" charset="0"/>
                <a:cs typeface="Times New Roman" panose="02020603050405020304" charset="0"/>
                <a:sym typeface="+mn-ea"/>
              </a:rPr>
              <a:t> </a:t>
            </a:r>
            <a:r>
              <a:rPr sz="2000" spc="-5" dirty="0">
                <a:latin typeface="Times New Roman" panose="02020603050405020304" charset="0"/>
                <a:cs typeface="Times New Roman" panose="02020603050405020304" charset="0"/>
                <a:sym typeface="+mn-ea"/>
              </a:rPr>
              <a:t>highs</a:t>
            </a:r>
            <a:r>
              <a:rPr sz="2000" dirty="0">
                <a:latin typeface="Times New Roman" panose="02020603050405020304" charset="0"/>
                <a:cs typeface="Times New Roman" panose="02020603050405020304" charset="0"/>
                <a:sym typeface="+mn-ea"/>
              </a:rPr>
              <a:t> and</a:t>
            </a:r>
            <a:r>
              <a:rPr sz="2000" spc="10" dirty="0">
                <a:latin typeface="Times New Roman" panose="02020603050405020304" charset="0"/>
                <a:cs typeface="Times New Roman" panose="02020603050405020304" charset="0"/>
                <a:sym typeface="+mn-ea"/>
              </a:rPr>
              <a:t> </a:t>
            </a:r>
            <a:r>
              <a:rPr sz="2000" spc="-25" dirty="0">
                <a:latin typeface="Times New Roman" panose="02020603050405020304" charset="0"/>
                <a:cs typeface="Times New Roman" panose="02020603050405020304" charset="0"/>
                <a:sym typeface="+mn-ea"/>
              </a:rPr>
              <a:t>lows </a:t>
            </a:r>
            <a:r>
              <a:rPr sz="2000" spc="-20" dirty="0">
                <a:latin typeface="Times New Roman" panose="02020603050405020304" charset="0"/>
                <a:cs typeface="Times New Roman" panose="02020603050405020304" charset="0"/>
                <a:sym typeface="+mn-ea"/>
              </a:rPr>
              <a:t>that</a:t>
            </a:r>
            <a:r>
              <a:rPr sz="2000" spc="-35" dirty="0">
                <a:latin typeface="Times New Roman" panose="02020603050405020304" charset="0"/>
                <a:cs typeface="Times New Roman" panose="02020603050405020304" charset="0"/>
                <a:sym typeface="+mn-ea"/>
              </a:rPr>
              <a:t>.</a:t>
            </a:r>
            <a:r>
              <a:rPr sz="2000" spc="-25" dirty="0">
                <a:latin typeface="Times New Roman" panose="02020603050405020304" charset="0"/>
                <a:cs typeface="Times New Roman" panose="02020603050405020304" charset="0"/>
                <a:sym typeface="+mn-ea"/>
              </a:rPr>
              <a:t> </a:t>
            </a:r>
            <a:endParaRPr sz="2000">
              <a:latin typeface="Times New Roman" panose="02020603050405020304" charset="0"/>
              <a:cs typeface="Times New Roman" panose="02020603050405020304" charset="0"/>
            </a:endParaRPr>
          </a:p>
        </p:txBody>
      </p:sp>
      <p:sp>
        <p:nvSpPr>
          <p:cNvPr id="12" name="object 12"/>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1630" y="1398905"/>
            <a:ext cx="9292590" cy="3693795"/>
          </a:xfrm>
          <a:prstGeom prst="rect">
            <a:avLst/>
          </a:prstGeom>
        </p:spPr>
        <p:txBody>
          <a:bodyPr vert="horz" wrap="square" lIns="0" tIns="12700" rIns="0" bIns="0" rtlCol="0">
            <a:noAutofit/>
          </a:bodyPr>
          <a:lstStyle/>
          <a:p>
            <a:pPr marL="356235" marR="5080" indent="-342900" algn="l">
              <a:lnSpc>
                <a:spcPct val="100000"/>
              </a:lnSpc>
              <a:spcBef>
                <a:spcPts val="100"/>
              </a:spcBef>
              <a:buFont typeface="Calibri" panose="020F0502020204030204"/>
              <a:buChar char="•"/>
              <a:tabLst>
                <a:tab pos="356235" algn="l"/>
              </a:tabLst>
            </a:pPr>
            <a:r>
              <a:rPr sz="2400" b="1" u="heavy" spc="35" dirty="0">
                <a:uFill>
                  <a:solidFill>
                    <a:srgbClr val="000000"/>
                  </a:solidFill>
                </a:uFill>
                <a:latin typeface="Times New Roman" panose="02020603050405020304" charset="0"/>
                <a:cs typeface="Times New Roman" panose="02020603050405020304" charset="0"/>
              </a:rPr>
              <a:t>Socialisation</a:t>
            </a:r>
            <a:r>
              <a:rPr sz="2400" b="1" spc="35" dirty="0">
                <a:latin typeface="Times New Roman" panose="02020603050405020304" charset="0"/>
                <a:cs typeface="Times New Roman" panose="02020603050405020304" charset="0"/>
              </a:rPr>
              <a:t> </a:t>
            </a:r>
            <a:r>
              <a:rPr sz="2400" dirty="0">
                <a:latin typeface="Times New Roman" panose="02020603050405020304" charset="0"/>
                <a:cs typeface="Times New Roman" panose="02020603050405020304" charset="0"/>
              </a:rPr>
              <a:t>– </a:t>
            </a:r>
            <a:r>
              <a:rPr sz="2400" spc="20" dirty="0">
                <a:latin typeface="Times New Roman" panose="02020603050405020304" charset="0"/>
                <a:cs typeface="Times New Roman" panose="02020603050405020304" charset="0"/>
              </a:rPr>
              <a:t>Family </a:t>
            </a:r>
            <a:r>
              <a:rPr sz="2400" spc="15" dirty="0">
                <a:latin typeface="Times New Roman" panose="02020603050405020304" charset="0"/>
                <a:cs typeface="Times New Roman" panose="02020603050405020304" charset="0"/>
              </a:rPr>
              <a:t>is </a:t>
            </a:r>
            <a:r>
              <a:rPr sz="2400" spc="30" dirty="0">
                <a:latin typeface="Times New Roman" panose="02020603050405020304" charset="0"/>
                <a:cs typeface="Times New Roman" panose="02020603050405020304" charset="0"/>
              </a:rPr>
              <a:t>the </a:t>
            </a:r>
            <a:r>
              <a:rPr sz="2400" spc="15" dirty="0">
                <a:latin typeface="Times New Roman" panose="02020603050405020304" charset="0"/>
                <a:cs typeface="Times New Roman" panose="02020603050405020304" charset="0"/>
              </a:rPr>
              <a:t>first </a:t>
            </a:r>
            <a:r>
              <a:rPr sz="2400" spc="35" dirty="0">
                <a:latin typeface="Times New Roman" panose="02020603050405020304" charset="0"/>
                <a:cs typeface="Times New Roman" panose="02020603050405020304" charset="0"/>
              </a:rPr>
              <a:t>social </a:t>
            </a:r>
            <a:r>
              <a:rPr sz="2400" spc="25" dirty="0">
                <a:latin typeface="Times New Roman" panose="02020603050405020304" charset="0"/>
                <a:cs typeface="Times New Roman" panose="02020603050405020304" charset="0"/>
              </a:rPr>
              <a:t>group </a:t>
            </a:r>
            <a:r>
              <a:rPr sz="2400" spc="20" dirty="0">
                <a:latin typeface="Times New Roman" panose="02020603050405020304" charset="0"/>
                <a:cs typeface="Times New Roman" panose="02020603050405020304" charset="0"/>
              </a:rPr>
              <a:t>of </a:t>
            </a:r>
            <a:r>
              <a:rPr sz="2400" spc="15" dirty="0">
                <a:latin typeface="Times New Roman" panose="02020603050405020304" charset="0"/>
                <a:cs typeface="Times New Roman" panose="02020603050405020304" charset="0"/>
              </a:rPr>
              <a:t>any </a:t>
            </a:r>
            <a:r>
              <a:rPr sz="2400" spc="35" dirty="0">
                <a:latin typeface="Times New Roman" panose="02020603050405020304" charset="0"/>
                <a:cs typeface="Times New Roman" panose="02020603050405020304" charset="0"/>
              </a:rPr>
              <a:t>child. </a:t>
            </a:r>
            <a:r>
              <a:rPr sz="2400" spc="30" dirty="0">
                <a:latin typeface="Times New Roman" panose="02020603050405020304" charset="0"/>
                <a:cs typeface="Times New Roman" panose="02020603050405020304" charset="0"/>
              </a:rPr>
              <a:t>What </a:t>
            </a:r>
            <a:r>
              <a:rPr sz="2400" spc="25" dirty="0">
                <a:latin typeface="Times New Roman" panose="02020603050405020304" charset="0"/>
                <a:cs typeface="Times New Roman" panose="02020603050405020304" charset="0"/>
              </a:rPr>
              <a:t>your </a:t>
            </a:r>
            <a:r>
              <a:rPr sz="2400" spc="3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child learns </a:t>
            </a:r>
            <a:r>
              <a:rPr sz="2400" dirty="0">
                <a:latin typeface="Times New Roman" panose="02020603050405020304" charset="0"/>
                <a:cs typeface="Times New Roman" panose="02020603050405020304" charset="0"/>
              </a:rPr>
              <a:t>through </a:t>
            </a:r>
            <a:r>
              <a:rPr sz="2400" spc="10" dirty="0">
                <a:latin typeface="Times New Roman" panose="02020603050405020304" charset="0"/>
                <a:cs typeface="Times New Roman" panose="02020603050405020304" charset="0"/>
              </a:rPr>
              <a:t>the </a:t>
            </a:r>
            <a:r>
              <a:rPr sz="2400" dirty="0">
                <a:latin typeface="Times New Roman" panose="02020603050405020304" charset="0"/>
                <a:cs typeface="Times New Roman" panose="02020603050405020304" charset="0"/>
              </a:rPr>
              <a:t>interactions </a:t>
            </a:r>
            <a:r>
              <a:rPr sz="2400" spc="-5" dirty="0">
                <a:latin typeface="Times New Roman" panose="02020603050405020304" charset="0"/>
                <a:cs typeface="Times New Roman" panose="02020603050405020304" charset="0"/>
              </a:rPr>
              <a:t>at </a:t>
            </a:r>
            <a:r>
              <a:rPr sz="2400" spc="5" dirty="0">
                <a:latin typeface="Times New Roman" panose="02020603050405020304" charset="0"/>
                <a:cs typeface="Times New Roman" panose="02020603050405020304" charset="0"/>
              </a:rPr>
              <a:t>home is </a:t>
            </a:r>
            <a:r>
              <a:rPr sz="2400" spc="10" dirty="0">
                <a:latin typeface="Times New Roman" panose="02020603050405020304" charset="0"/>
                <a:cs typeface="Times New Roman" panose="02020603050405020304" charset="0"/>
              </a:rPr>
              <a:t>what they carry </a:t>
            </a:r>
            <a:r>
              <a:rPr sz="2400" spc="-10" dirty="0">
                <a:latin typeface="Times New Roman" panose="02020603050405020304" charset="0"/>
                <a:cs typeface="Times New Roman" panose="02020603050405020304" charset="0"/>
              </a:rPr>
              <a:t>for </a:t>
            </a:r>
            <a:r>
              <a:rPr sz="2400" spc="15" dirty="0">
                <a:latin typeface="Times New Roman" panose="02020603050405020304" charset="0"/>
                <a:cs typeface="Times New Roman" panose="02020603050405020304" charset="0"/>
              </a:rPr>
              <a:t>the </a:t>
            </a:r>
            <a:r>
              <a:rPr sz="2400" spc="2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rest </a:t>
            </a:r>
            <a:r>
              <a:rPr sz="2400" spc="-5" dirty="0">
                <a:latin typeface="Times New Roman" panose="02020603050405020304" charset="0"/>
                <a:cs typeface="Times New Roman" panose="02020603050405020304" charset="0"/>
              </a:rPr>
              <a:t>of </a:t>
            </a:r>
            <a:r>
              <a:rPr sz="2400" dirty="0">
                <a:latin typeface="Times New Roman" panose="02020603050405020304" charset="0"/>
                <a:cs typeface="Times New Roman" panose="02020603050405020304" charset="0"/>
              </a:rPr>
              <a:t>their </a:t>
            </a:r>
            <a:r>
              <a:rPr sz="2400" spc="-20" dirty="0">
                <a:latin typeface="Times New Roman" panose="02020603050405020304" charset="0"/>
                <a:cs typeface="Times New Roman" panose="02020603050405020304" charset="0"/>
              </a:rPr>
              <a:t>life </a:t>
            </a:r>
            <a:r>
              <a:rPr sz="2400" dirty="0">
                <a:latin typeface="Times New Roman" panose="02020603050405020304" charset="0"/>
                <a:cs typeface="Times New Roman" panose="02020603050405020304" charset="0"/>
              </a:rPr>
              <a:t>in </a:t>
            </a:r>
            <a:r>
              <a:rPr sz="2400" spc="-15" dirty="0">
                <a:latin typeface="Times New Roman" panose="02020603050405020304" charset="0"/>
                <a:cs typeface="Times New Roman" panose="02020603050405020304" charset="0"/>
              </a:rPr>
              <a:t>regard </a:t>
            </a:r>
            <a:r>
              <a:rPr sz="2400" spc="-10" dirty="0">
                <a:latin typeface="Times New Roman" panose="02020603050405020304" charset="0"/>
                <a:cs typeface="Times New Roman" panose="02020603050405020304" charset="0"/>
              </a:rPr>
              <a:t>to </a:t>
            </a:r>
            <a:r>
              <a:rPr sz="2400" spc="-5" dirty="0">
                <a:latin typeface="Times New Roman" panose="02020603050405020304" charset="0"/>
                <a:cs typeface="Times New Roman" panose="02020603050405020304" charset="0"/>
              </a:rPr>
              <a:t>how </a:t>
            </a:r>
            <a:r>
              <a:rPr sz="2400" spc="-10" dirty="0">
                <a:latin typeface="Times New Roman" panose="02020603050405020304" charset="0"/>
                <a:cs typeface="Times New Roman" panose="02020603050405020304" charset="0"/>
              </a:rPr>
              <a:t>to </a:t>
            </a:r>
            <a:r>
              <a:rPr sz="2400" spc="-5" dirty="0">
                <a:latin typeface="Times New Roman" panose="02020603050405020304" charset="0"/>
                <a:cs typeface="Times New Roman" panose="02020603050405020304" charset="0"/>
              </a:rPr>
              <a:t>treat others. </a:t>
            </a:r>
            <a:r>
              <a:rPr sz="2400" dirty="0">
                <a:latin typeface="Times New Roman" panose="02020603050405020304" charset="0"/>
                <a:cs typeface="Times New Roman" panose="02020603050405020304" charset="0"/>
              </a:rPr>
              <a:t>The </a:t>
            </a:r>
            <a:r>
              <a:rPr sz="2400" spc="5" dirty="0">
                <a:latin typeface="Times New Roman" panose="02020603050405020304" charset="0"/>
                <a:cs typeface="Times New Roman" panose="02020603050405020304" charset="0"/>
              </a:rPr>
              <a:t>child learns the art </a:t>
            </a:r>
            <a:r>
              <a:rPr sz="2400" spc="-53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of</a:t>
            </a:r>
            <a:r>
              <a:rPr sz="2400" spc="-20" dirty="0">
                <a:latin typeface="Times New Roman" panose="02020603050405020304" charset="0"/>
                <a:cs typeface="Times New Roman" panose="02020603050405020304" charset="0"/>
              </a:rPr>
              <a:t> face-to-face</a:t>
            </a:r>
            <a:r>
              <a:rPr sz="2400" spc="-5" dirty="0">
                <a:latin typeface="Times New Roman" panose="02020603050405020304" charset="0"/>
                <a:cs typeface="Times New Roman" panose="02020603050405020304" charset="0"/>
              </a:rPr>
              <a:t> </a:t>
            </a:r>
            <a:r>
              <a:rPr sz="2400" spc="-20" dirty="0">
                <a:latin typeface="Times New Roman" panose="02020603050405020304" charset="0"/>
                <a:cs typeface="Times New Roman" panose="02020603050405020304" charset="0"/>
              </a:rPr>
              <a:t>interaction, </a:t>
            </a:r>
            <a:r>
              <a:rPr sz="2400" spc="-15" dirty="0">
                <a:latin typeface="Times New Roman" panose="02020603050405020304" charset="0"/>
                <a:cs typeface="Times New Roman" panose="02020603050405020304" charset="0"/>
              </a:rPr>
              <a:t>tone,</a:t>
            </a:r>
            <a:r>
              <a:rPr sz="2400" spc="-1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voice</a:t>
            </a:r>
            <a:r>
              <a:rPr sz="2400" spc="-5"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etc</a:t>
            </a:r>
            <a:r>
              <a:rPr sz="2400" spc="-2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at</a:t>
            </a:r>
            <a:r>
              <a:rPr sz="2400" spc="-5"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home.</a:t>
            </a:r>
            <a:endParaRPr sz="2400">
              <a:latin typeface="Times New Roman" panose="02020603050405020304" charset="0"/>
              <a:cs typeface="Times New Roman" panose="02020603050405020304" charset="0"/>
            </a:endParaRPr>
          </a:p>
          <a:p>
            <a:pPr algn="l">
              <a:lnSpc>
                <a:spcPct val="100000"/>
              </a:lnSpc>
              <a:spcBef>
                <a:spcPts val="25"/>
              </a:spcBef>
              <a:buFont typeface="Calibri" panose="020F0502020204030204"/>
              <a:buChar char="•"/>
            </a:pPr>
            <a:endParaRPr sz="2400">
              <a:latin typeface="Times New Roman" panose="02020603050405020304" charset="0"/>
              <a:cs typeface="Times New Roman" panose="02020603050405020304" charset="0"/>
            </a:endParaRPr>
          </a:p>
          <a:p>
            <a:pPr marL="355600" marR="5080" indent="-342900" algn="l">
              <a:lnSpc>
                <a:spcPct val="100000"/>
              </a:lnSpc>
              <a:buFont typeface="Calibri" panose="020F0502020204030204"/>
              <a:buChar char="•"/>
              <a:tabLst>
                <a:tab pos="355600" algn="l"/>
              </a:tabLst>
            </a:pPr>
            <a:r>
              <a:rPr sz="2400" b="1" u="heavy" spc="75" dirty="0">
                <a:uFill>
                  <a:solidFill>
                    <a:srgbClr val="000000"/>
                  </a:solidFill>
                </a:uFill>
                <a:latin typeface="Times New Roman" panose="02020603050405020304" charset="0"/>
                <a:cs typeface="Times New Roman" panose="02020603050405020304" charset="0"/>
              </a:rPr>
              <a:t>Security</a:t>
            </a:r>
            <a:r>
              <a:rPr sz="2400" b="1" spc="75" dirty="0">
                <a:latin typeface="Times New Roman" panose="02020603050405020304" charset="0"/>
                <a:cs typeface="Times New Roman" panose="02020603050405020304" charset="0"/>
              </a:rPr>
              <a:t> </a:t>
            </a:r>
            <a:r>
              <a:rPr sz="2400" dirty="0">
                <a:latin typeface="Times New Roman" panose="02020603050405020304" charset="0"/>
                <a:cs typeface="Times New Roman" panose="02020603050405020304" charset="0"/>
              </a:rPr>
              <a:t>– </a:t>
            </a:r>
            <a:r>
              <a:rPr sz="2400" spc="70" dirty="0">
                <a:latin typeface="Times New Roman" panose="02020603050405020304" charset="0"/>
                <a:cs typeface="Times New Roman" panose="02020603050405020304" charset="0"/>
              </a:rPr>
              <a:t>Children </a:t>
            </a:r>
            <a:r>
              <a:rPr sz="2400" spc="45" dirty="0">
                <a:latin typeface="Times New Roman" panose="02020603050405020304" charset="0"/>
                <a:cs typeface="Times New Roman" panose="02020603050405020304" charset="0"/>
              </a:rPr>
              <a:t>get </a:t>
            </a:r>
            <a:r>
              <a:rPr sz="2400" spc="70" dirty="0">
                <a:latin typeface="Times New Roman" panose="02020603050405020304" charset="0"/>
                <a:cs typeface="Times New Roman" panose="02020603050405020304" charset="0"/>
              </a:rPr>
              <a:t>their </a:t>
            </a:r>
            <a:r>
              <a:rPr sz="2400" spc="75" dirty="0">
                <a:latin typeface="Times New Roman" panose="02020603050405020304" charset="0"/>
                <a:cs typeface="Times New Roman" panose="02020603050405020304" charset="0"/>
              </a:rPr>
              <a:t>primary sense </a:t>
            </a:r>
            <a:r>
              <a:rPr sz="2400" spc="45" dirty="0">
                <a:latin typeface="Times New Roman" panose="02020603050405020304" charset="0"/>
                <a:cs typeface="Times New Roman" panose="02020603050405020304" charset="0"/>
              </a:rPr>
              <a:t>of </a:t>
            </a:r>
            <a:r>
              <a:rPr sz="2400" spc="85" dirty="0">
                <a:latin typeface="Times New Roman" panose="02020603050405020304" charset="0"/>
                <a:cs typeface="Times New Roman" panose="02020603050405020304" charset="0"/>
              </a:rPr>
              <a:t>security</a:t>
            </a:r>
            <a:r>
              <a:rPr sz="2400" spc="90" dirty="0">
                <a:latin typeface="Times New Roman" panose="02020603050405020304" charset="0"/>
                <a:cs typeface="Times New Roman" panose="02020603050405020304" charset="0"/>
              </a:rPr>
              <a:t> </a:t>
            </a:r>
            <a:r>
              <a:rPr sz="2400" spc="55" dirty="0">
                <a:latin typeface="Times New Roman" panose="02020603050405020304" charset="0"/>
                <a:cs typeface="Times New Roman" panose="02020603050405020304" charset="0"/>
              </a:rPr>
              <a:t>from</a:t>
            </a:r>
            <a:r>
              <a:rPr sz="2400" spc="60" dirty="0">
                <a:latin typeface="Times New Roman" panose="02020603050405020304" charset="0"/>
                <a:cs typeface="Times New Roman" panose="02020603050405020304" charset="0"/>
              </a:rPr>
              <a:t> </a:t>
            </a:r>
            <a:r>
              <a:rPr sz="2400" spc="75" dirty="0">
                <a:latin typeface="Times New Roman" panose="02020603050405020304" charset="0"/>
                <a:cs typeface="Times New Roman" panose="02020603050405020304" charset="0"/>
              </a:rPr>
              <a:t>their </a:t>
            </a:r>
            <a:r>
              <a:rPr sz="2400" spc="8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family. </a:t>
            </a:r>
            <a:r>
              <a:rPr sz="2400" spc="20" dirty="0">
                <a:latin typeface="Times New Roman" panose="02020603050405020304" charset="0"/>
                <a:cs typeface="Times New Roman" panose="02020603050405020304" charset="0"/>
              </a:rPr>
              <a:t>They </a:t>
            </a:r>
            <a:r>
              <a:rPr sz="2400" spc="15" dirty="0">
                <a:latin typeface="Times New Roman" panose="02020603050405020304" charset="0"/>
                <a:cs typeface="Times New Roman" panose="02020603050405020304" charset="0"/>
              </a:rPr>
              <a:t>rely on </a:t>
            </a:r>
            <a:r>
              <a:rPr sz="2400" spc="25" dirty="0">
                <a:latin typeface="Times New Roman" panose="02020603050405020304" charset="0"/>
                <a:cs typeface="Times New Roman" panose="02020603050405020304" charset="0"/>
              </a:rPr>
              <a:t>their </a:t>
            </a:r>
            <a:r>
              <a:rPr sz="2400" spc="20" dirty="0">
                <a:latin typeface="Times New Roman" panose="02020603050405020304" charset="0"/>
                <a:cs typeface="Times New Roman" panose="02020603050405020304" charset="0"/>
              </a:rPr>
              <a:t>home </a:t>
            </a:r>
            <a:r>
              <a:rPr sz="2400" dirty="0">
                <a:latin typeface="Times New Roman" panose="02020603050405020304" charset="0"/>
                <a:cs typeface="Times New Roman" panose="02020603050405020304" charset="0"/>
              </a:rPr>
              <a:t>for </a:t>
            </a:r>
            <a:r>
              <a:rPr sz="2400" spc="25" dirty="0">
                <a:latin typeface="Times New Roman" panose="02020603050405020304" charset="0"/>
                <a:cs typeface="Times New Roman" panose="02020603050405020304" charset="0"/>
              </a:rPr>
              <a:t>their basic needs </a:t>
            </a:r>
            <a:r>
              <a:rPr sz="2400" dirty="0">
                <a:latin typeface="Times New Roman" panose="02020603050405020304" charset="0"/>
                <a:cs typeface="Times New Roman" panose="02020603050405020304" charset="0"/>
              </a:rPr>
              <a:t>like </a:t>
            </a:r>
            <a:r>
              <a:rPr sz="2400" spc="-5" dirty="0">
                <a:latin typeface="Times New Roman" panose="02020603050405020304" charset="0"/>
                <a:cs typeface="Times New Roman" panose="02020603050405020304" charset="0"/>
              </a:rPr>
              <a:t>shelter, </a:t>
            </a:r>
            <a:r>
              <a:rPr sz="2400" spc="10" dirty="0">
                <a:latin typeface="Times New Roman" panose="02020603050405020304" charset="0"/>
                <a:cs typeface="Times New Roman" panose="02020603050405020304" charset="0"/>
              </a:rPr>
              <a:t>food, </a:t>
            </a:r>
            <a:r>
              <a:rPr sz="2400" spc="1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and </a:t>
            </a:r>
            <a:r>
              <a:rPr sz="2400" spc="-10" dirty="0">
                <a:latin typeface="Times New Roman" panose="02020603050405020304" charset="0"/>
                <a:cs typeface="Times New Roman" panose="02020603050405020304" charset="0"/>
              </a:rPr>
              <a:t>clothing. Emotional </a:t>
            </a:r>
            <a:r>
              <a:rPr sz="2400" spc="-5" dirty="0">
                <a:latin typeface="Times New Roman" panose="02020603050405020304" charset="0"/>
                <a:cs typeface="Times New Roman" panose="02020603050405020304" charset="0"/>
              </a:rPr>
              <a:t>security is also </a:t>
            </a:r>
            <a:r>
              <a:rPr sz="2400" spc="-10" dirty="0">
                <a:latin typeface="Times New Roman" panose="02020603050405020304" charset="0"/>
                <a:cs typeface="Times New Roman" panose="02020603050405020304" charset="0"/>
              </a:rPr>
              <a:t>learnt </a:t>
            </a:r>
            <a:r>
              <a:rPr sz="2400" spc="-15" dirty="0">
                <a:latin typeface="Times New Roman" panose="02020603050405020304" charset="0"/>
                <a:cs typeface="Times New Roman" panose="02020603050405020304" charset="0"/>
              </a:rPr>
              <a:t>best</a:t>
            </a:r>
            <a:r>
              <a:rPr sz="2400" spc="-1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at</a:t>
            </a:r>
            <a:r>
              <a:rPr sz="2400" spc="509"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home. </a:t>
            </a:r>
            <a:r>
              <a:rPr sz="2400" dirty="0">
                <a:latin typeface="Times New Roman" panose="02020603050405020304" charset="0"/>
                <a:cs typeface="Times New Roman" panose="02020603050405020304" charset="0"/>
              </a:rPr>
              <a:t>A </a:t>
            </a:r>
            <a:r>
              <a:rPr sz="2400" spc="-20" dirty="0">
                <a:latin typeface="Times New Roman" panose="02020603050405020304" charset="0"/>
                <a:cs typeface="Times New Roman" panose="02020603050405020304" charset="0"/>
              </a:rPr>
              <a:t>safe, </a:t>
            </a:r>
            <a:r>
              <a:rPr sz="2400" spc="-15" dirty="0">
                <a:latin typeface="Times New Roman" panose="02020603050405020304" charset="0"/>
                <a:cs typeface="Times New Roman" panose="02020603050405020304" charset="0"/>
              </a:rPr>
              <a:t> </a:t>
            </a:r>
            <a:r>
              <a:rPr sz="2400" spc="50" dirty="0">
                <a:latin typeface="Times New Roman" panose="02020603050405020304" charset="0"/>
                <a:cs typeface="Times New Roman" panose="02020603050405020304" charset="0"/>
              </a:rPr>
              <a:t>open home </a:t>
            </a:r>
            <a:r>
              <a:rPr sz="2400" spc="55" dirty="0">
                <a:latin typeface="Times New Roman" panose="02020603050405020304" charset="0"/>
                <a:cs typeface="Times New Roman" panose="02020603050405020304" charset="0"/>
              </a:rPr>
              <a:t>environment </a:t>
            </a:r>
            <a:r>
              <a:rPr sz="2400" spc="35" dirty="0">
                <a:latin typeface="Times New Roman" panose="02020603050405020304" charset="0"/>
                <a:cs typeface="Times New Roman" panose="02020603050405020304" charset="0"/>
              </a:rPr>
              <a:t>is </a:t>
            </a:r>
            <a:r>
              <a:rPr sz="2400" spc="50" dirty="0">
                <a:latin typeface="Times New Roman" panose="02020603050405020304" charset="0"/>
                <a:cs typeface="Times New Roman" panose="02020603050405020304" charset="0"/>
              </a:rPr>
              <a:t>vital </a:t>
            </a:r>
            <a:r>
              <a:rPr sz="2400" spc="30" dirty="0">
                <a:latin typeface="Times New Roman" panose="02020603050405020304" charset="0"/>
                <a:cs typeface="Times New Roman" panose="02020603050405020304" charset="0"/>
              </a:rPr>
              <a:t>for </a:t>
            </a:r>
            <a:r>
              <a:rPr sz="2400" spc="60" dirty="0">
                <a:latin typeface="Times New Roman" panose="02020603050405020304" charset="0"/>
                <a:cs typeface="Times New Roman" panose="02020603050405020304" charset="0"/>
              </a:rPr>
              <a:t>children </a:t>
            </a:r>
            <a:r>
              <a:rPr sz="2400" spc="25" dirty="0">
                <a:latin typeface="Times New Roman" panose="02020603050405020304" charset="0"/>
                <a:cs typeface="Times New Roman" panose="02020603050405020304" charset="0"/>
              </a:rPr>
              <a:t>to </a:t>
            </a:r>
            <a:r>
              <a:rPr sz="2400" spc="35" dirty="0">
                <a:latin typeface="Times New Roman" panose="02020603050405020304" charset="0"/>
                <a:cs typeface="Times New Roman" panose="02020603050405020304" charset="0"/>
              </a:rPr>
              <a:t>be </a:t>
            </a:r>
            <a:r>
              <a:rPr sz="2400" spc="55" dirty="0">
                <a:latin typeface="Times New Roman" panose="02020603050405020304" charset="0"/>
                <a:cs typeface="Times New Roman" panose="02020603050405020304" charset="0"/>
              </a:rPr>
              <a:t>able </a:t>
            </a:r>
            <a:r>
              <a:rPr sz="2400" spc="30" dirty="0">
                <a:latin typeface="Times New Roman" panose="02020603050405020304" charset="0"/>
                <a:cs typeface="Times New Roman" panose="02020603050405020304" charset="0"/>
              </a:rPr>
              <a:t>to </a:t>
            </a:r>
            <a:r>
              <a:rPr sz="2400" spc="45" dirty="0">
                <a:latin typeface="Times New Roman" panose="02020603050405020304" charset="0"/>
                <a:cs typeface="Times New Roman" panose="02020603050405020304" charset="0"/>
              </a:rPr>
              <a:t>grow </a:t>
            </a:r>
            <a:r>
              <a:rPr sz="2400" spc="50" dirty="0">
                <a:latin typeface="Times New Roman" panose="02020603050405020304" charset="0"/>
                <a:cs typeface="Times New Roman" panose="02020603050405020304" charset="0"/>
              </a:rPr>
              <a:t>and </a:t>
            </a:r>
            <a:r>
              <a:rPr sz="2400" spc="5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express themselves </a:t>
            </a:r>
            <a:r>
              <a:rPr sz="2400" spc="-20" dirty="0">
                <a:latin typeface="Times New Roman" panose="02020603050405020304" charset="0"/>
                <a:cs typeface="Times New Roman" panose="02020603050405020304" charset="0"/>
              </a:rPr>
              <a:t>fully. </a:t>
            </a:r>
            <a:r>
              <a:rPr sz="2400" spc="-30" dirty="0">
                <a:latin typeface="Times New Roman" panose="02020603050405020304" charset="0"/>
                <a:cs typeface="Times New Roman" panose="02020603050405020304" charset="0"/>
              </a:rPr>
              <a:t>Trust </a:t>
            </a:r>
            <a:r>
              <a:rPr sz="2400" spc="10" dirty="0">
                <a:latin typeface="Times New Roman" panose="02020603050405020304" charset="0"/>
                <a:cs typeface="Times New Roman" panose="02020603050405020304" charset="0"/>
              </a:rPr>
              <a:t>between </a:t>
            </a:r>
            <a:r>
              <a:rPr sz="2400" dirty="0">
                <a:latin typeface="Times New Roman" panose="02020603050405020304" charset="0"/>
                <a:cs typeface="Times New Roman" panose="02020603050405020304" charset="0"/>
              </a:rPr>
              <a:t>family members </a:t>
            </a:r>
            <a:r>
              <a:rPr sz="2400" spc="-5" dirty="0">
                <a:latin typeface="Times New Roman" panose="02020603050405020304" charset="0"/>
                <a:cs typeface="Times New Roman" panose="02020603050405020304" charset="0"/>
              </a:rPr>
              <a:t>at </a:t>
            </a:r>
            <a:r>
              <a:rPr sz="2400" spc="10" dirty="0">
                <a:latin typeface="Times New Roman" panose="02020603050405020304" charset="0"/>
                <a:cs typeface="Times New Roman" panose="02020603050405020304" charset="0"/>
              </a:rPr>
              <a:t>home leads </a:t>
            </a:r>
            <a:r>
              <a:rPr sz="2400" spc="-530" dirty="0">
                <a:latin typeface="Times New Roman" panose="02020603050405020304" charset="0"/>
                <a:cs typeface="Times New Roman" panose="02020603050405020304" charset="0"/>
              </a:rPr>
              <a:t> </a:t>
            </a:r>
            <a:r>
              <a:rPr sz="2400" spc="-15" dirty="0">
                <a:latin typeface="Times New Roman" panose="02020603050405020304" charset="0"/>
                <a:cs typeface="Times New Roman" panose="02020603050405020304" charset="0"/>
              </a:rPr>
              <a:t>to</a:t>
            </a:r>
            <a:r>
              <a:rPr sz="2400" spc="310" dirty="0">
                <a:latin typeface="Times New Roman" panose="02020603050405020304" charset="0"/>
                <a:cs typeface="Times New Roman" panose="02020603050405020304" charset="0"/>
              </a:rPr>
              <a:t> </a:t>
            </a:r>
            <a:r>
              <a:rPr sz="2400" spc="-20" dirty="0">
                <a:latin typeface="Times New Roman" panose="02020603050405020304" charset="0"/>
                <a:cs typeface="Times New Roman" panose="02020603050405020304" charset="0"/>
              </a:rPr>
              <a:t>feeling</a:t>
            </a:r>
            <a:r>
              <a:rPr sz="2400" spc="32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of</a:t>
            </a:r>
            <a:r>
              <a:rPr sz="2400" spc="31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security</a:t>
            </a:r>
            <a:r>
              <a:rPr sz="2400" spc="33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within</a:t>
            </a:r>
            <a:r>
              <a:rPr sz="2400" spc="310" dirty="0">
                <a:latin typeface="Times New Roman" panose="02020603050405020304" charset="0"/>
                <a:cs typeface="Times New Roman" panose="02020603050405020304" charset="0"/>
              </a:rPr>
              <a:t> </a:t>
            </a:r>
            <a:r>
              <a:rPr sz="2400" dirty="0">
                <a:latin typeface="Times New Roman" panose="02020603050405020304" charset="0"/>
                <a:cs typeface="Times New Roman" panose="02020603050405020304" charset="0"/>
              </a:rPr>
              <a:t>a</a:t>
            </a:r>
            <a:r>
              <a:rPr sz="2400" spc="330"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child</a:t>
            </a:r>
            <a:r>
              <a:rPr sz="2400" spc="30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which</a:t>
            </a:r>
            <a:r>
              <a:rPr sz="2400" spc="32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helps</a:t>
            </a:r>
            <a:r>
              <a:rPr sz="2400" spc="31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them</a:t>
            </a:r>
            <a:r>
              <a:rPr sz="2400" spc="325" dirty="0">
                <a:latin typeface="Times New Roman" panose="02020603050405020304" charset="0"/>
                <a:cs typeface="Times New Roman" panose="02020603050405020304" charset="0"/>
              </a:rPr>
              <a:t> </a:t>
            </a:r>
            <a:r>
              <a:rPr sz="2400" spc="-5" dirty="0">
                <a:latin typeface="Times New Roman" panose="02020603050405020304" charset="0"/>
                <a:cs typeface="Times New Roman" panose="02020603050405020304" charset="0"/>
              </a:rPr>
              <a:t>be</a:t>
            </a:r>
            <a:r>
              <a:rPr sz="2400" spc="320" dirty="0">
                <a:latin typeface="Times New Roman" panose="02020603050405020304" charset="0"/>
                <a:cs typeface="Times New Roman" panose="02020603050405020304" charset="0"/>
              </a:rPr>
              <a:t> </a:t>
            </a:r>
            <a:r>
              <a:rPr sz="2400" spc="-10" dirty="0">
                <a:latin typeface="Times New Roman" panose="02020603050405020304" charset="0"/>
                <a:cs typeface="Times New Roman" panose="02020603050405020304" charset="0"/>
              </a:rPr>
              <a:t>themselves.</a:t>
            </a:r>
            <a:endParaRPr sz="2400">
              <a:latin typeface="Times New Roman" panose="02020603050405020304" charset="0"/>
              <a:cs typeface="Times New Roman" panose="02020603050405020304" charset="0"/>
            </a:endParaRPr>
          </a:p>
        </p:txBody>
      </p:sp>
      <p:sp>
        <p:nvSpPr>
          <p:cNvPr id="3" name="object 3"/>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4" name="object 4"/>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6507480"/>
            <a:ext cx="9906000" cy="350520"/>
            <a:chOff x="0" y="6507480"/>
            <a:chExt cx="9906000" cy="350520"/>
          </a:xfrm>
        </p:grpSpPr>
        <p:sp>
          <p:nvSpPr>
            <p:cNvPr id="3" name="object 3"/>
            <p:cNvSpPr/>
            <p:nvPr/>
          </p:nvSpPr>
          <p:spPr>
            <a:xfrm>
              <a:off x="0" y="6513512"/>
              <a:ext cx="9906000" cy="344805"/>
            </a:xfrm>
            <a:custGeom>
              <a:avLst/>
              <a:gdLst/>
              <a:ahLst/>
              <a:cxnLst/>
              <a:rect l="l" t="t" r="r" b="b"/>
              <a:pathLst>
                <a:path w="9906000" h="344804">
                  <a:moveTo>
                    <a:pt x="9906000" y="344487"/>
                  </a:moveTo>
                  <a:lnTo>
                    <a:pt x="0" y="344487"/>
                  </a:lnTo>
                  <a:lnTo>
                    <a:pt x="0" y="0"/>
                  </a:lnTo>
                  <a:lnTo>
                    <a:pt x="9906000" y="0"/>
                  </a:lnTo>
                  <a:lnTo>
                    <a:pt x="9906000" y="344487"/>
                  </a:lnTo>
                  <a:close/>
                </a:path>
              </a:pathLst>
            </a:custGeom>
            <a:solidFill>
              <a:srgbClr val="000099"/>
            </a:solidFill>
          </p:spPr>
          <p:txBody>
            <a:bodyPr wrap="square" lIns="0" tIns="0" rIns="0" bIns="0" rtlCol="0"/>
            <a:lstStyle/>
            <a:p/>
          </p:txBody>
        </p:sp>
        <p:sp>
          <p:nvSpPr>
            <p:cNvPr id="4" name="object 4"/>
            <p:cNvSpPr/>
            <p:nvPr/>
          </p:nvSpPr>
          <p:spPr>
            <a:xfrm>
              <a:off x="0" y="6507480"/>
              <a:ext cx="9906000" cy="350520"/>
            </a:xfrm>
            <a:custGeom>
              <a:avLst/>
              <a:gdLst/>
              <a:ahLst/>
              <a:cxnLst/>
              <a:rect l="l" t="t" r="r" b="b"/>
              <a:pathLst>
                <a:path w="9906000" h="350520">
                  <a:moveTo>
                    <a:pt x="9906000" y="0"/>
                  </a:moveTo>
                  <a:lnTo>
                    <a:pt x="9899650" y="0"/>
                  </a:lnTo>
                  <a:lnTo>
                    <a:pt x="9899650" y="12382"/>
                  </a:lnTo>
                  <a:lnTo>
                    <a:pt x="9899650" y="344170"/>
                  </a:lnTo>
                  <a:lnTo>
                    <a:pt x="6350" y="344170"/>
                  </a:lnTo>
                  <a:lnTo>
                    <a:pt x="6350" y="12382"/>
                  </a:lnTo>
                  <a:lnTo>
                    <a:pt x="9899650" y="12382"/>
                  </a:lnTo>
                  <a:lnTo>
                    <a:pt x="9899650" y="0"/>
                  </a:lnTo>
                  <a:lnTo>
                    <a:pt x="6032" y="0"/>
                  </a:lnTo>
                  <a:lnTo>
                    <a:pt x="6032" y="6350"/>
                  </a:lnTo>
                  <a:lnTo>
                    <a:pt x="2857" y="9525"/>
                  </a:lnTo>
                  <a:lnTo>
                    <a:pt x="2857" y="6350"/>
                  </a:lnTo>
                  <a:lnTo>
                    <a:pt x="6032" y="6350"/>
                  </a:lnTo>
                  <a:lnTo>
                    <a:pt x="6032" y="0"/>
                  </a:lnTo>
                  <a:lnTo>
                    <a:pt x="0" y="0"/>
                  </a:lnTo>
                  <a:lnTo>
                    <a:pt x="0" y="6350"/>
                  </a:lnTo>
                  <a:lnTo>
                    <a:pt x="0" y="12382"/>
                  </a:lnTo>
                  <a:lnTo>
                    <a:pt x="0" y="12700"/>
                  </a:lnTo>
                  <a:lnTo>
                    <a:pt x="0" y="344170"/>
                  </a:lnTo>
                  <a:lnTo>
                    <a:pt x="0" y="350520"/>
                  </a:lnTo>
                  <a:lnTo>
                    <a:pt x="6350" y="350520"/>
                  </a:lnTo>
                  <a:lnTo>
                    <a:pt x="9899650" y="350520"/>
                  </a:lnTo>
                  <a:lnTo>
                    <a:pt x="9906000" y="350520"/>
                  </a:lnTo>
                  <a:lnTo>
                    <a:pt x="9906000" y="344170"/>
                  </a:lnTo>
                  <a:lnTo>
                    <a:pt x="9906000" y="12382"/>
                  </a:lnTo>
                  <a:lnTo>
                    <a:pt x="9906000" y="6350"/>
                  </a:lnTo>
                  <a:lnTo>
                    <a:pt x="9906000" y="6032"/>
                  </a:lnTo>
                  <a:lnTo>
                    <a:pt x="9906000" y="0"/>
                  </a:lnTo>
                  <a:close/>
                </a:path>
              </a:pathLst>
            </a:custGeom>
            <a:solidFill>
              <a:srgbClr val="000000"/>
            </a:solidFill>
          </p:spPr>
          <p:txBody>
            <a:bodyPr wrap="square" lIns="0" tIns="0" rIns="0" bIns="0" rtlCol="0"/>
            <a:lstStyle/>
            <a:p/>
          </p:txBody>
        </p:sp>
      </p:grpSp>
      <p:grpSp>
        <p:nvGrpSpPr>
          <p:cNvPr id="5" name="object 5"/>
          <p:cNvGrpSpPr/>
          <p:nvPr/>
        </p:nvGrpSpPr>
        <p:grpSpPr>
          <a:xfrm>
            <a:off x="0" y="0"/>
            <a:ext cx="9906000" cy="838200"/>
            <a:chOff x="0" y="0"/>
            <a:chExt cx="9906000" cy="838200"/>
          </a:xfrm>
        </p:grpSpPr>
        <p:pic>
          <p:nvPicPr>
            <p:cNvPr id="6" name="object 6"/>
            <p:cNvPicPr/>
            <p:nvPr/>
          </p:nvPicPr>
          <p:blipFill>
            <a:blip r:embed="rId1" cstate="print"/>
            <a:stretch>
              <a:fillRect/>
            </a:stretch>
          </p:blipFill>
          <p:spPr>
            <a:xfrm>
              <a:off x="0" y="0"/>
              <a:ext cx="1588008" cy="644651"/>
            </a:xfrm>
            <a:prstGeom prst="rect">
              <a:avLst/>
            </a:prstGeom>
          </p:spPr>
        </p:pic>
        <p:sp>
          <p:nvSpPr>
            <p:cNvPr id="7" name="object 7"/>
            <p:cNvSpPr/>
            <p:nvPr/>
          </p:nvSpPr>
          <p:spPr>
            <a:xfrm>
              <a:off x="0" y="0"/>
              <a:ext cx="9906000" cy="838200"/>
            </a:xfrm>
            <a:custGeom>
              <a:avLst/>
              <a:gdLst/>
              <a:ahLst/>
              <a:cxnLst/>
              <a:rect l="l" t="t" r="r" b="b"/>
              <a:pathLst>
                <a:path w="9906000" h="838200">
                  <a:moveTo>
                    <a:pt x="9906000" y="0"/>
                  </a:moveTo>
                  <a:lnTo>
                    <a:pt x="1620837" y="0"/>
                  </a:lnTo>
                  <a:lnTo>
                    <a:pt x="1620837" y="693420"/>
                  </a:lnTo>
                  <a:lnTo>
                    <a:pt x="0" y="693420"/>
                  </a:lnTo>
                  <a:lnTo>
                    <a:pt x="0" y="838200"/>
                  </a:lnTo>
                  <a:lnTo>
                    <a:pt x="9906000" y="838200"/>
                  </a:lnTo>
                  <a:lnTo>
                    <a:pt x="9906000" y="693420"/>
                  </a:lnTo>
                  <a:lnTo>
                    <a:pt x="9906000" y="0"/>
                  </a:lnTo>
                  <a:close/>
                </a:path>
              </a:pathLst>
            </a:custGeom>
            <a:solidFill>
              <a:srgbClr val="000099"/>
            </a:solidFill>
          </p:spPr>
          <p:txBody>
            <a:bodyPr wrap="square" lIns="0" tIns="0" rIns="0" bIns="0" rtlCol="0"/>
            <a:lstStyle/>
            <a:p/>
          </p:txBody>
        </p:sp>
      </p:grpSp>
      <p:sp>
        <p:nvSpPr>
          <p:cNvPr id="8" name="object 8"/>
          <p:cNvSpPr txBox="1">
            <a:spLocks noGrp="1"/>
          </p:cNvSpPr>
          <p:nvPr>
            <p:ph type="title"/>
          </p:nvPr>
        </p:nvSpPr>
        <p:spPr>
          <a:xfrm>
            <a:off x="3501390" y="135128"/>
            <a:ext cx="3173730" cy="697230"/>
          </a:xfrm>
          <a:prstGeom prst="rect">
            <a:avLst/>
          </a:prstGeom>
        </p:spPr>
        <p:txBody>
          <a:bodyPr vert="horz" wrap="square" lIns="0" tIns="13335" rIns="0" bIns="0" rtlCol="0">
            <a:spAutoFit/>
          </a:bodyPr>
          <a:lstStyle/>
          <a:p>
            <a:pPr marL="12700">
              <a:lnSpc>
                <a:spcPct val="100000"/>
              </a:lnSpc>
              <a:spcBef>
                <a:spcPts val="105"/>
              </a:spcBef>
            </a:pPr>
            <a:r>
              <a:rPr spc="-5" dirty="0"/>
              <a:t>Role</a:t>
            </a:r>
            <a:r>
              <a:rPr spc="-114" dirty="0"/>
              <a:t> </a:t>
            </a:r>
            <a:r>
              <a:rPr spc="-5" dirty="0"/>
              <a:t>of</a:t>
            </a:r>
            <a:r>
              <a:rPr spc="-100" dirty="0"/>
              <a:t> </a:t>
            </a:r>
            <a:r>
              <a:rPr spc="-5" dirty="0"/>
              <a:t>media</a:t>
            </a:r>
            <a:endParaRPr spc="-5" dirty="0"/>
          </a:p>
        </p:txBody>
      </p:sp>
      <p:sp>
        <p:nvSpPr>
          <p:cNvPr id="9" name="object 9"/>
          <p:cNvSpPr/>
          <p:nvPr/>
        </p:nvSpPr>
        <p:spPr>
          <a:xfrm>
            <a:off x="0" y="762762"/>
            <a:ext cx="9905365" cy="43180"/>
          </a:xfrm>
          <a:custGeom>
            <a:avLst/>
            <a:gdLst/>
            <a:ahLst/>
            <a:cxnLst/>
            <a:rect l="l" t="t" r="r" b="b"/>
            <a:pathLst>
              <a:path w="9905365" h="43179">
                <a:moveTo>
                  <a:pt x="0" y="0"/>
                </a:moveTo>
                <a:lnTo>
                  <a:pt x="9905365" y="0"/>
                </a:lnTo>
                <a:lnTo>
                  <a:pt x="9905365" y="42671"/>
                </a:lnTo>
                <a:lnTo>
                  <a:pt x="0" y="42671"/>
                </a:lnTo>
                <a:lnTo>
                  <a:pt x="0" y="0"/>
                </a:lnTo>
                <a:close/>
              </a:path>
            </a:pathLst>
          </a:custGeom>
          <a:solidFill>
            <a:srgbClr val="FFFF00"/>
          </a:solidFill>
        </p:spPr>
        <p:txBody>
          <a:bodyPr wrap="square" lIns="0" tIns="0" rIns="0" bIns="0" rtlCol="0"/>
          <a:lstStyle/>
          <a:p/>
        </p:txBody>
      </p:sp>
      <p:sp>
        <p:nvSpPr>
          <p:cNvPr id="10" name="object 10"/>
          <p:cNvSpPr txBox="1"/>
          <p:nvPr/>
        </p:nvSpPr>
        <p:spPr>
          <a:xfrm>
            <a:off x="78105" y="1014793"/>
            <a:ext cx="9763125" cy="5559425"/>
          </a:xfrm>
          <a:prstGeom prst="rect">
            <a:avLst/>
          </a:prstGeom>
        </p:spPr>
        <p:txBody>
          <a:bodyPr vert="horz" wrap="square" lIns="0" tIns="12065" rIns="0" bIns="0" rtlCol="0">
            <a:spAutoFit/>
          </a:bodyPr>
          <a:lstStyle/>
          <a:p>
            <a:pPr marL="356235" marR="6985" indent="-343535" algn="l">
              <a:lnSpc>
                <a:spcPct val="100000"/>
              </a:lnSpc>
              <a:spcBef>
                <a:spcPts val="95"/>
              </a:spcBef>
              <a:buFont typeface="Calibri" panose="020F0502020204030204"/>
              <a:buChar char="•"/>
              <a:tabLst>
                <a:tab pos="356235" algn="l"/>
              </a:tabLst>
            </a:pPr>
            <a:r>
              <a:rPr b="1" u="heavy" spc="-10" dirty="0">
                <a:uFill>
                  <a:solidFill>
                    <a:srgbClr val="000000"/>
                  </a:solidFill>
                </a:uFill>
                <a:latin typeface="Times New Roman" panose="02020603050405020304" charset="0"/>
                <a:cs typeface="Times New Roman" panose="02020603050405020304" charset="0"/>
              </a:rPr>
              <a:t>Makes </a:t>
            </a:r>
            <a:r>
              <a:rPr b="1" u="heavy" spc="-5" dirty="0">
                <a:uFill>
                  <a:solidFill>
                    <a:srgbClr val="000000"/>
                  </a:solidFill>
                </a:uFill>
                <a:latin typeface="Times New Roman" panose="02020603050405020304" charset="0"/>
                <a:cs typeface="Times New Roman" panose="02020603050405020304" charset="0"/>
              </a:rPr>
              <a:t>you </a:t>
            </a:r>
            <a:r>
              <a:rPr b="1" u="heavy" spc="5" dirty="0">
                <a:uFill>
                  <a:solidFill>
                    <a:srgbClr val="000000"/>
                  </a:solidFill>
                </a:uFill>
                <a:latin typeface="Times New Roman" panose="02020603050405020304" charset="0"/>
                <a:cs typeface="Times New Roman" panose="02020603050405020304" charset="0"/>
              </a:rPr>
              <a:t>an informed person</a:t>
            </a:r>
            <a:r>
              <a:rPr b="1" spc="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All </a:t>
            </a:r>
            <a:r>
              <a:rPr spc="5" dirty="0">
                <a:latin typeface="Times New Roman" panose="02020603050405020304" charset="0"/>
                <a:cs typeface="Times New Roman" panose="02020603050405020304" charset="0"/>
              </a:rPr>
              <a:t>forms </a:t>
            </a:r>
            <a:r>
              <a:rPr spc="10" dirty="0">
                <a:latin typeface="Times New Roman" panose="02020603050405020304" charset="0"/>
                <a:cs typeface="Times New Roman" panose="02020603050405020304" charset="0"/>
              </a:rPr>
              <a:t>of media allow </a:t>
            </a:r>
            <a:r>
              <a:rPr dirty="0">
                <a:latin typeface="Times New Roman" panose="02020603050405020304" charset="0"/>
                <a:cs typeface="Times New Roman" panose="02020603050405020304" charset="0"/>
              </a:rPr>
              <a:t>you </a:t>
            </a:r>
            <a:r>
              <a:rPr spc="-10" dirty="0">
                <a:latin typeface="Times New Roman" panose="02020603050405020304" charset="0"/>
                <a:cs typeface="Times New Roman" panose="02020603050405020304" charset="0"/>
              </a:rPr>
              <a:t>to </a:t>
            </a:r>
            <a:r>
              <a:rPr dirty="0">
                <a:latin typeface="Times New Roman" panose="02020603050405020304" charset="0"/>
                <a:cs typeface="Times New Roman" panose="02020603050405020304" charset="0"/>
              </a:rPr>
              <a:t>gain </a:t>
            </a:r>
            <a:r>
              <a:rPr spc="10" dirty="0">
                <a:latin typeface="Times New Roman" panose="02020603050405020304" charset="0"/>
                <a:cs typeface="Times New Roman" panose="02020603050405020304" charset="0"/>
              </a:rPr>
              <a:t>knowledge </a:t>
            </a:r>
            <a:r>
              <a:rPr spc="15" dirty="0">
                <a:latin typeface="Times New Roman" panose="02020603050405020304" charset="0"/>
                <a:cs typeface="Times New Roman" panose="02020603050405020304" charset="0"/>
              </a:rPr>
              <a:t> </a:t>
            </a:r>
            <a:r>
              <a:rPr spc="45" dirty="0">
                <a:latin typeface="Times New Roman" panose="02020603050405020304" charset="0"/>
                <a:cs typeface="Times New Roman" panose="02020603050405020304" charset="0"/>
              </a:rPr>
              <a:t>about global happenings </a:t>
            </a:r>
            <a:r>
              <a:rPr spc="15" dirty="0">
                <a:latin typeface="Times New Roman" panose="02020603050405020304" charset="0"/>
                <a:cs typeface="Times New Roman" panose="02020603050405020304" charset="0"/>
              </a:rPr>
              <a:t>at </a:t>
            </a:r>
            <a:r>
              <a:rPr spc="-5" dirty="0">
                <a:latin typeface="Times New Roman" panose="02020603050405020304" charset="0"/>
                <a:cs typeface="Times New Roman" panose="02020603050405020304" charset="0"/>
              </a:rPr>
              <a:t>a </a:t>
            </a:r>
            <a:r>
              <a:rPr spc="50" dirty="0">
                <a:latin typeface="Times New Roman" panose="02020603050405020304" charset="0"/>
                <a:cs typeface="Times New Roman" panose="02020603050405020304" charset="0"/>
              </a:rPr>
              <a:t>single click </a:t>
            </a:r>
            <a:r>
              <a:rPr spc="40" dirty="0">
                <a:latin typeface="Times New Roman" panose="02020603050405020304" charset="0"/>
                <a:cs typeface="Times New Roman" panose="02020603050405020304" charset="0"/>
              </a:rPr>
              <a:t>and </a:t>
            </a:r>
            <a:r>
              <a:rPr spc="45" dirty="0">
                <a:latin typeface="Times New Roman" panose="02020603050405020304" charset="0"/>
                <a:cs typeface="Times New Roman" panose="02020603050405020304" charset="0"/>
              </a:rPr>
              <a:t>thereby </a:t>
            </a:r>
            <a:r>
              <a:rPr spc="50" dirty="0">
                <a:latin typeface="Times New Roman" panose="02020603050405020304" charset="0"/>
                <a:cs typeface="Times New Roman" panose="02020603050405020304" charset="0"/>
              </a:rPr>
              <a:t>making </a:t>
            </a:r>
            <a:r>
              <a:rPr spc="30" dirty="0">
                <a:latin typeface="Times New Roman" panose="02020603050405020304" charset="0"/>
                <a:cs typeface="Times New Roman" panose="02020603050405020304" charset="0"/>
              </a:rPr>
              <a:t>you an </a:t>
            </a:r>
            <a:r>
              <a:rPr spc="45" dirty="0">
                <a:latin typeface="Times New Roman" panose="02020603050405020304" charset="0"/>
                <a:cs typeface="Times New Roman" panose="02020603050405020304" charset="0"/>
              </a:rPr>
              <a:t>informed </a:t>
            </a:r>
            <a:r>
              <a:rPr spc="5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person.</a:t>
            </a:r>
            <a:endParaRPr>
              <a:latin typeface="Times New Roman" panose="02020603050405020304" charset="0"/>
              <a:cs typeface="Times New Roman" panose="02020603050405020304" charset="0"/>
            </a:endParaRPr>
          </a:p>
          <a:p>
            <a:pPr algn="l">
              <a:lnSpc>
                <a:spcPct val="100000"/>
              </a:lnSpc>
              <a:spcBef>
                <a:spcPts val="30"/>
              </a:spcBef>
              <a:buFont typeface="Calibri" panose="020F0502020204030204"/>
              <a:buChar char="•"/>
            </a:pPr>
            <a:endParaRPr>
              <a:latin typeface="Times New Roman" panose="02020603050405020304" charset="0"/>
              <a:cs typeface="Times New Roman" panose="02020603050405020304" charset="0"/>
            </a:endParaRPr>
          </a:p>
          <a:p>
            <a:pPr marL="356235" marR="5080" indent="-343535" algn="l">
              <a:lnSpc>
                <a:spcPct val="100000"/>
              </a:lnSpc>
              <a:buFont typeface="Calibri" panose="020F0502020204030204"/>
              <a:buChar char="•"/>
              <a:tabLst>
                <a:tab pos="356235" algn="l"/>
              </a:tabLst>
            </a:pPr>
            <a:r>
              <a:rPr b="1" u="heavy" spc="60" dirty="0">
                <a:uFill>
                  <a:solidFill>
                    <a:srgbClr val="000000"/>
                  </a:solidFill>
                </a:uFill>
                <a:latin typeface="Times New Roman" panose="02020603050405020304" charset="0"/>
                <a:cs typeface="Times New Roman" panose="02020603050405020304" charset="0"/>
              </a:rPr>
              <a:t>Helps </a:t>
            </a:r>
            <a:r>
              <a:rPr b="1" u="heavy" spc="45" dirty="0">
                <a:uFill>
                  <a:solidFill>
                    <a:srgbClr val="000000"/>
                  </a:solidFill>
                </a:uFill>
                <a:latin typeface="Times New Roman" panose="02020603050405020304" charset="0"/>
                <a:cs typeface="Times New Roman" panose="02020603050405020304" charset="0"/>
              </a:rPr>
              <a:t>you </a:t>
            </a:r>
            <a:r>
              <a:rPr b="1" u="heavy" spc="60" dirty="0">
                <a:uFill>
                  <a:solidFill>
                    <a:srgbClr val="000000"/>
                  </a:solidFill>
                </a:uFill>
                <a:latin typeface="Times New Roman" panose="02020603050405020304" charset="0"/>
                <a:cs typeface="Times New Roman" panose="02020603050405020304" charset="0"/>
              </a:rPr>
              <a:t>understand the </a:t>
            </a:r>
            <a:r>
              <a:rPr b="1" u="heavy" spc="65" dirty="0">
                <a:uFill>
                  <a:solidFill>
                    <a:srgbClr val="000000"/>
                  </a:solidFill>
                </a:uFill>
                <a:latin typeface="Times New Roman" panose="02020603050405020304" charset="0"/>
                <a:cs typeface="Times New Roman" panose="02020603050405020304" charset="0"/>
              </a:rPr>
              <a:t>world around </a:t>
            </a:r>
            <a:r>
              <a:rPr b="1" u="heavy" spc="45" dirty="0">
                <a:uFill>
                  <a:solidFill>
                    <a:srgbClr val="000000"/>
                  </a:solidFill>
                </a:uFill>
                <a:latin typeface="Times New Roman" panose="02020603050405020304" charset="0"/>
                <a:cs typeface="Times New Roman" panose="02020603050405020304" charset="0"/>
              </a:rPr>
              <a:t>you</a:t>
            </a:r>
            <a:r>
              <a:rPr b="1" spc="4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 </a:t>
            </a:r>
            <a:r>
              <a:rPr spc="65" dirty="0">
                <a:latin typeface="Times New Roman" panose="02020603050405020304" charset="0"/>
                <a:cs typeface="Times New Roman" panose="02020603050405020304" charset="0"/>
              </a:rPr>
              <a:t>Media </a:t>
            </a:r>
            <a:r>
              <a:rPr spc="80" dirty="0">
                <a:latin typeface="Times New Roman" panose="02020603050405020304" charset="0"/>
                <a:cs typeface="Times New Roman" panose="02020603050405020304" charset="0"/>
              </a:rPr>
              <a:t>selects, </a:t>
            </a:r>
            <a:r>
              <a:rPr spc="75" dirty="0">
                <a:latin typeface="Times New Roman" panose="02020603050405020304" charset="0"/>
                <a:cs typeface="Times New Roman" panose="02020603050405020304" charset="0"/>
              </a:rPr>
              <a:t>produces </a:t>
            </a:r>
            <a:r>
              <a:rPr spc="50" dirty="0">
                <a:latin typeface="Times New Roman" panose="02020603050405020304" charset="0"/>
                <a:cs typeface="Times New Roman" panose="02020603050405020304" charset="0"/>
              </a:rPr>
              <a:t>and </a:t>
            </a:r>
            <a:r>
              <a:rPr spc="5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transmits values, information, </a:t>
            </a:r>
            <a:r>
              <a:rPr spc="5" dirty="0">
                <a:latin typeface="Times New Roman" panose="02020603050405020304" charset="0"/>
                <a:cs typeface="Times New Roman" panose="02020603050405020304" charset="0"/>
              </a:rPr>
              <a:t>opinions, </a:t>
            </a:r>
            <a:r>
              <a:rPr dirty="0">
                <a:latin typeface="Times New Roman" panose="02020603050405020304" charset="0"/>
                <a:cs typeface="Times New Roman" panose="02020603050405020304" charset="0"/>
              </a:rPr>
              <a:t>behavior patterns. </a:t>
            </a:r>
            <a:r>
              <a:rPr spc="-5" dirty="0">
                <a:latin typeface="Times New Roman" panose="02020603050405020304" charset="0"/>
                <a:cs typeface="Times New Roman" panose="02020603050405020304" charset="0"/>
              </a:rPr>
              <a:t>Repeated </a:t>
            </a:r>
            <a:r>
              <a:rPr dirty="0">
                <a:latin typeface="Times New Roman" panose="02020603050405020304" charset="0"/>
                <a:cs typeface="Times New Roman" panose="02020603050405020304" charset="0"/>
              </a:rPr>
              <a:t>presentation </a:t>
            </a:r>
            <a:r>
              <a:rPr spc="-484" dirty="0">
                <a:latin typeface="Times New Roman" panose="02020603050405020304" charset="0"/>
                <a:cs typeface="Times New Roman" panose="02020603050405020304" charset="0"/>
              </a:rPr>
              <a:t> </a:t>
            </a:r>
            <a:r>
              <a:rPr spc="35" dirty="0">
                <a:latin typeface="Times New Roman" panose="02020603050405020304" charset="0"/>
                <a:cs typeface="Times New Roman" panose="02020603050405020304" charset="0"/>
              </a:rPr>
              <a:t>of </a:t>
            </a:r>
            <a:r>
              <a:rPr spc="55" dirty="0">
                <a:latin typeface="Times New Roman" panose="02020603050405020304" charset="0"/>
                <a:cs typeface="Times New Roman" panose="02020603050405020304" charset="0"/>
              </a:rPr>
              <a:t>ideas, opinions </a:t>
            </a:r>
            <a:r>
              <a:rPr spc="25" dirty="0">
                <a:latin typeface="Times New Roman" panose="02020603050405020304" charset="0"/>
                <a:cs typeface="Times New Roman" panose="02020603050405020304" charset="0"/>
              </a:rPr>
              <a:t>etc by </a:t>
            </a:r>
            <a:r>
              <a:rPr spc="50" dirty="0">
                <a:latin typeface="Times New Roman" panose="02020603050405020304" charset="0"/>
                <a:cs typeface="Times New Roman" panose="02020603050405020304" charset="0"/>
              </a:rPr>
              <a:t>media </a:t>
            </a:r>
            <a:r>
              <a:rPr spc="55" dirty="0">
                <a:latin typeface="Times New Roman" panose="02020603050405020304" charset="0"/>
                <a:cs typeface="Times New Roman" panose="02020603050405020304" charset="0"/>
              </a:rPr>
              <a:t>leads </a:t>
            </a:r>
            <a:r>
              <a:rPr spc="20" dirty="0">
                <a:latin typeface="Times New Roman" panose="02020603050405020304" charset="0"/>
                <a:cs typeface="Times New Roman" panose="02020603050405020304" charset="0"/>
              </a:rPr>
              <a:t>to </a:t>
            </a:r>
            <a:r>
              <a:rPr spc="60" dirty="0">
                <a:latin typeface="Times New Roman" panose="02020603050405020304" charset="0"/>
                <a:cs typeface="Times New Roman" panose="02020603050405020304" charset="0"/>
              </a:rPr>
              <a:t>people </a:t>
            </a:r>
            <a:r>
              <a:rPr spc="50" dirty="0">
                <a:latin typeface="Times New Roman" panose="02020603050405020304" charset="0"/>
                <a:cs typeface="Times New Roman" panose="02020603050405020304" charset="0"/>
              </a:rPr>
              <a:t>having </a:t>
            </a:r>
            <a:r>
              <a:rPr spc="-5" dirty="0">
                <a:latin typeface="Times New Roman" panose="02020603050405020304" charset="0"/>
                <a:cs typeface="Times New Roman" panose="02020603050405020304" charset="0"/>
              </a:rPr>
              <a:t>a </a:t>
            </a:r>
            <a:r>
              <a:rPr spc="55" dirty="0">
                <a:latin typeface="Times New Roman" panose="02020603050405020304" charset="0"/>
                <a:cs typeface="Times New Roman" panose="02020603050405020304" charset="0"/>
              </a:rPr>
              <a:t>certain </a:t>
            </a:r>
            <a:r>
              <a:rPr spc="60" dirty="0">
                <a:latin typeface="Times New Roman" panose="02020603050405020304" charset="0"/>
                <a:cs typeface="Times New Roman" panose="02020603050405020304" charset="0"/>
              </a:rPr>
              <a:t>mindset. </a:t>
            </a:r>
            <a:r>
              <a:rPr spc="-10" dirty="0">
                <a:latin typeface="Times New Roman" panose="02020603050405020304" charset="0"/>
                <a:cs typeface="Times New Roman" panose="02020603050405020304" charset="0"/>
              </a:rPr>
              <a:t>You </a:t>
            </a:r>
            <a:r>
              <a:rPr spc="-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believe </a:t>
            </a:r>
            <a:r>
              <a:rPr spc="-5" dirty="0">
                <a:latin typeface="Times New Roman" panose="02020603050405020304" charset="0"/>
                <a:cs typeface="Times New Roman" panose="02020603050405020304" charset="0"/>
              </a:rPr>
              <a:t>to </a:t>
            </a:r>
            <a:r>
              <a:rPr spc="5" dirty="0">
                <a:latin typeface="Times New Roman" panose="02020603050405020304" charset="0"/>
                <a:cs typeface="Times New Roman" panose="02020603050405020304" charset="0"/>
              </a:rPr>
              <a:t>be </a:t>
            </a:r>
            <a:r>
              <a:rPr spc="10" dirty="0">
                <a:latin typeface="Times New Roman" panose="02020603050405020304" charset="0"/>
                <a:cs typeface="Times New Roman" panose="02020603050405020304" charset="0"/>
              </a:rPr>
              <a:t>the truth what is </a:t>
            </a:r>
            <a:r>
              <a:rPr spc="-5" dirty="0">
                <a:latin typeface="Times New Roman" panose="02020603050405020304" charset="0"/>
                <a:cs typeface="Times New Roman" panose="02020603050405020304" charset="0"/>
              </a:rPr>
              <a:t>fed to </a:t>
            </a:r>
            <a:r>
              <a:rPr spc="10" dirty="0">
                <a:latin typeface="Times New Roman" panose="02020603050405020304" charset="0"/>
                <a:cs typeface="Times New Roman" panose="02020603050405020304" charset="0"/>
              </a:rPr>
              <a:t>you again </a:t>
            </a:r>
            <a:r>
              <a:rPr spc="15" dirty="0">
                <a:latin typeface="Times New Roman" panose="02020603050405020304" charset="0"/>
                <a:cs typeface="Times New Roman" panose="02020603050405020304" charset="0"/>
              </a:rPr>
              <a:t>and </a:t>
            </a:r>
            <a:r>
              <a:rPr spc="10" dirty="0">
                <a:latin typeface="Times New Roman" panose="02020603050405020304" charset="0"/>
                <a:cs typeface="Times New Roman" panose="02020603050405020304" charset="0"/>
              </a:rPr>
              <a:t>again </a:t>
            </a:r>
            <a:r>
              <a:rPr spc="5" dirty="0">
                <a:latin typeface="Times New Roman" panose="02020603050405020304" charset="0"/>
                <a:cs typeface="Times New Roman" panose="02020603050405020304" charset="0"/>
              </a:rPr>
              <a:t>by </a:t>
            </a:r>
            <a:r>
              <a:rPr spc="15" dirty="0">
                <a:latin typeface="Times New Roman" panose="02020603050405020304" charset="0"/>
                <a:cs typeface="Times New Roman" panose="02020603050405020304" charset="0"/>
              </a:rPr>
              <a:t>the </a:t>
            </a:r>
            <a:r>
              <a:rPr spc="20" dirty="0">
                <a:latin typeface="Times New Roman" panose="02020603050405020304" charset="0"/>
                <a:cs typeface="Times New Roman" panose="02020603050405020304" charset="0"/>
              </a:rPr>
              <a:t>media.</a:t>
            </a:r>
            <a:r>
              <a:rPr spc="25"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This </a:t>
            </a:r>
            <a:r>
              <a:rPr spc="10" dirty="0">
                <a:latin typeface="Times New Roman" panose="02020603050405020304" charset="0"/>
                <a:cs typeface="Times New Roman" panose="02020603050405020304" charset="0"/>
              </a:rPr>
              <a:t>can </a:t>
            </a:r>
            <a:r>
              <a:rPr spc="1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be</a:t>
            </a:r>
            <a:r>
              <a:rPr spc="-25"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understood </a:t>
            </a:r>
            <a:r>
              <a:rPr spc="-10" dirty="0">
                <a:latin typeface="Times New Roman" panose="02020603050405020304" charset="0"/>
                <a:cs typeface="Times New Roman" panose="02020603050405020304" charset="0"/>
              </a:rPr>
              <a:t>both </a:t>
            </a:r>
            <a:r>
              <a:rPr spc="-5" dirty="0">
                <a:latin typeface="Times New Roman" panose="02020603050405020304" charset="0"/>
                <a:cs typeface="Times New Roman" panose="02020603050405020304" charset="0"/>
              </a:rPr>
              <a:t>as</a:t>
            </a:r>
            <a:r>
              <a:rPr spc="-15" dirty="0">
                <a:latin typeface="Times New Roman" panose="02020603050405020304" charset="0"/>
                <a:cs typeface="Times New Roman" panose="02020603050405020304" charset="0"/>
              </a:rPr>
              <a:t> </a:t>
            </a:r>
            <a:r>
              <a:rPr spc="-25" dirty="0">
                <a:latin typeface="Times New Roman" panose="02020603050405020304" charset="0"/>
                <a:cs typeface="Times New Roman" panose="02020603050405020304" charset="0"/>
              </a:rPr>
              <a:t>pro</a:t>
            </a:r>
            <a:r>
              <a:rPr spc="-10" dirty="0">
                <a:latin typeface="Times New Roman" panose="02020603050405020304" charset="0"/>
                <a:cs typeface="Times New Roman" panose="02020603050405020304" charset="0"/>
              </a:rPr>
              <a:t> and</a:t>
            </a:r>
            <a:r>
              <a:rPr spc="-2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con.</a:t>
            </a:r>
            <a:endParaRPr>
              <a:latin typeface="Times New Roman" panose="02020603050405020304" charset="0"/>
              <a:cs typeface="Times New Roman" panose="02020603050405020304" charset="0"/>
            </a:endParaRPr>
          </a:p>
          <a:p>
            <a:pPr algn="l">
              <a:lnSpc>
                <a:spcPct val="100000"/>
              </a:lnSpc>
              <a:spcBef>
                <a:spcPts val="30"/>
              </a:spcBef>
              <a:buFont typeface="Calibri" panose="020F0502020204030204"/>
              <a:buChar char="•"/>
            </a:pPr>
            <a:endParaRPr>
              <a:latin typeface="Times New Roman" panose="02020603050405020304" charset="0"/>
              <a:cs typeface="Times New Roman" panose="02020603050405020304" charset="0"/>
            </a:endParaRPr>
          </a:p>
          <a:p>
            <a:pPr marL="355600" marR="5715" indent="-342900" algn="l">
              <a:lnSpc>
                <a:spcPct val="100000"/>
              </a:lnSpc>
              <a:buFont typeface="Calibri" panose="020F0502020204030204"/>
              <a:buChar char="•"/>
              <a:tabLst>
                <a:tab pos="355600" algn="l"/>
              </a:tabLst>
            </a:pPr>
            <a:r>
              <a:rPr b="1" u="heavy" spc="-100" dirty="0">
                <a:uFill>
                  <a:solidFill>
                    <a:srgbClr val="000000"/>
                  </a:solidFill>
                </a:uFill>
                <a:latin typeface="Times New Roman" panose="02020603050405020304" charset="0"/>
                <a:cs typeface="Times New Roman" panose="02020603050405020304" charset="0"/>
              </a:rPr>
              <a:t>Too </a:t>
            </a:r>
            <a:r>
              <a:rPr b="1" u="heavy" spc="5" dirty="0">
                <a:uFill>
                  <a:solidFill>
                    <a:srgbClr val="000000"/>
                  </a:solidFill>
                </a:uFill>
                <a:latin typeface="Times New Roman" panose="02020603050405020304" charset="0"/>
                <a:cs typeface="Times New Roman" panose="02020603050405020304" charset="0"/>
              </a:rPr>
              <a:t>much can </a:t>
            </a:r>
            <a:r>
              <a:rPr b="1" u="heavy" spc="10" dirty="0">
                <a:uFill>
                  <a:solidFill>
                    <a:srgbClr val="000000"/>
                  </a:solidFill>
                </a:uFill>
                <a:latin typeface="Times New Roman" panose="02020603050405020304" charset="0"/>
                <a:cs typeface="Times New Roman" panose="02020603050405020304" charset="0"/>
              </a:rPr>
              <a:t>lead </a:t>
            </a:r>
            <a:r>
              <a:rPr b="1" u="heavy" spc="-15" dirty="0">
                <a:uFill>
                  <a:solidFill>
                    <a:srgbClr val="000000"/>
                  </a:solidFill>
                </a:uFill>
                <a:latin typeface="Times New Roman" panose="02020603050405020304" charset="0"/>
                <a:cs typeface="Times New Roman" panose="02020603050405020304" charset="0"/>
              </a:rPr>
              <a:t>to </a:t>
            </a:r>
            <a:r>
              <a:rPr b="1" u="heavy" spc="10" dirty="0">
                <a:uFill>
                  <a:solidFill>
                    <a:srgbClr val="000000"/>
                  </a:solidFill>
                </a:uFill>
                <a:latin typeface="Times New Roman" panose="02020603050405020304" charset="0"/>
                <a:cs typeface="Times New Roman" panose="02020603050405020304" charset="0"/>
              </a:rPr>
              <a:t>lack </a:t>
            </a:r>
            <a:r>
              <a:rPr b="1" u="heavy" spc="5" dirty="0">
                <a:uFill>
                  <a:solidFill>
                    <a:srgbClr val="000000"/>
                  </a:solidFill>
                </a:uFill>
                <a:latin typeface="Times New Roman" panose="02020603050405020304" charset="0"/>
                <a:cs typeface="Times New Roman" panose="02020603050405020304" charset="0"/>
              </a:rPr>
              <a:t>of </a:t>
            </a:r>
            <a:r>
              <a:rPr b="1" u="heavy" dirty="0">
                <a:uFill>
                  <a:solidFill>
                    <a:srgbClr val="000000"/>
                  </a:solidFill>
                </a:uFill>
                <a:latin typeface="Times New Roman" panose="02020603050405020304" charset="0"/>
                <a:cs typeface="Times New Roman" panose="02020603050405020304" charset="0"/>
              </a:rPr>
              <a:t>positive world </a:t>
            </a:r>
            <a:r>
              <a:rPr b="1" u="heavy" spc="10" dirty="0">
                <a:uFill>
                  <a:solidFill>
                    <a:srgbClr val="000000"/>
                  </a:solidFill>
                </a:uFill>
                <a:latin typeface="Times New Roman" panose="02020603050405020304" charset="0"/>
                <a:cs typeface="Times New Roman" panose="02020603050405020304" charset="0"/>
              </a:rPr>
              <a:t>view</a:t>
            </a:r>
            <a:r>
              <a:rPr b="1" spc="10"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–If </a:t>
            </a:r>
            <a:r>
              <a:rPr spc="5" dirty="0">
                <a:latin typeface="Times New Roman" panose="02020603050405020304" charset="0"/>
                <a:cs typeface="Times New Roman" panose="02020603050405020304" charset="0"/>
              </a:rPr>
              <a:t>children </a:t>
            </a:r>
            <a:r>
              <a:rPr spc="10" dirty="0">
                <a:latin typeface="Times New Roman" panose="02020603050405020304" charset="0"/>
                <a:cs typeface="Times New Roman" panose="02020603050405020304" charset="0"/>
              </a:rPr>
              <a:t>become addicted </a:t>
            </a:r>
            <a:r>
              <a:rPr spc="-10" dirty="0">
                <a:latin typeface="Times New Roman" panose="02020603050405020304" charset="0"/>
                <a:cs typeface="Times New Roman" panose="02020603050405020304" charset="0"/>
              </a:rPr>
              <a:t>to </a:t>
            </a:r>
            <a:r>
              <a:rPr spc="-5" dirty="0">
                <a:latin typeface="Times New Roman" panose="02020603050405020304" charset="0"/>
                <a:cs typeface="Times New Roman" panose="02020603050405020304" charset="0"/>
              </a:rPr>
              <a:t> </a:t>
            </a:r>
            <a:r>
              <a:rPr spc="70" dirty="0">
                <a:latin typeface="Times New Roman" panose="02020603050405020304" charset="0"/>
                <a:cs typeface="Times New Roman" panose="02020603050405020304" charset="0"/>
              </a:rPr>
              <a:t>accessing </a:t>
            </a:r>
            <a:r>
              <a:rPr spc="35" dirty="0">
                <a:latin typeface="Times New Roman" panose="02020603050405020304" charset="0"/>
                <a:cs typeface="Times New Roman" panose="02020603050405020304" charset="0"/>
              </a:rPr>
              <a:t>any </a:t>
            </a:r>
            <a:r>
              <a:rPr spc="70" dirty="0">
                <a:latin typeface="Times New Roman" panose="02020603050405020304" charset="0"/>
                <a:cs typeface="Times New Roman" panose="02020603050405020304" charset="0"/>
              </a:rPr>
              <a:t>particular </a:t>
            </a:r>
            <a:r>
              <a:rPr spc="45" dirty="0">
                <a:latin typeface="Times New Roman" panose="02020603050405020304" charset="0"/>
                <a:cs typeface="Times New Roman" panose="02020603050405020304" charset="0"/>
              </a:rPr>
              <a:t>form </a:t>
            </a:r>
            <a:r>
              <a:rPr spc="40" dirty="0">
                <a:latin typeface="Times New Roman" panose="02020603050405020304" charset="0"/>
                <a:cs typeface="Times New Roman" panose="02020603050405020304" charset="0"/>
              </a:rPr>
              <a:t>of </a:t>
            </a:r>
            <a:r>
              <a:rPr spc="65" dirty="0">
                <a:latin typeface="Times New Roman" panose="02020603050405020304" charset="0"/>
                <a:cs typeface="Times New Roman" panose="02020603050405020304" charset="0"/>
              </a:rPr>
              <a:t>media, </a:t>
            </a:r>
            <a:r>
              <a:rPr spc="55" dirty="0">
                <a:latin typeface="Times New Roman" panose="02020603050405020304" charset="0"/>
                <a:cs typeface="Times New Roman" panose="02020603050405020304" charset="0"/>
              </a:rPr>
              <a:t>they </a:t>
            </a:r>
            <a:r>
              <a:rPr spc="45" dirty="0">
                <a:latin typeface="Times New Roman" panose="02020603050405020304" charset="0"/>
                <a:cs typeface="Times New Roman" panose="02020603050405020304" charset="0"/>
              </a:rPr>
              <a:t>may </a:t>
            </a:r>
            <a:r>
              <a:rPr spc="70" dirty="0">
                <a:latin typeface="Times New Roman" panose="02020603050405020304" charset="0"/>
                <a:cs typeface="Times New Roman" panose="02020603050405020304" charset="0"/>
              </a:rPr>
              <a:t>completely </a:t>
            </a:r>
            <a:r>
              <a:rPr spc="50" dirty="0">
                <a:latin typeface="Times New Roman" panose="02020603050405020304" charset="0"/>
                <a:cs typeface="Times New Roman" panose="02020603050405020304" charset="0"/>
              </a:rPr>
              <a:t>stop </a:t>
            </a:r>
            <a:r>
              <a:rPr spc="70" dirty="0">
                <a:latin typeface="Times New Roman" panose="02020603050405020304" charset="0"/>
                <a:cs typeface="Times New Roman" panose="02020603050405020304" charset="0"/>
              </a:rPr>
              <a:t>physically </a:t>
            </a:r>
            <a:r>
              <a:rPr spc="75" dirty="0">
                <a:latin typeface="Times New Roman" panose="02020603050405020304" charset="0"/>
                <a:cs typeface="Times New Roman" panose="02020603050405020304" charset="0"/>
              </a:rPr>
              <a:t> </a:t>
            </a:r>
            <a:r>
              <a:rPr dirty="0">
                <a:latin typeface="Times New Roman" panose="02020603050405020304" charset="0"/>
                <a:cs typeface="Times New Roman" panose="02020603050405020304" charset="0"/>
              </a:rPr>
              <a:t>engaging in other </a:t>
            </a:r>
            <a:r>
              <a:rPr spc="5" dirty="0">
                <a:latin typeface="Times New Roman" panose="02020603050405020304" charset="0"/>
                <a:cs typeface="Times New Roman" panose="02020603050405020304" charset="0"/>
              </a:rPr>
              <a:t>hobbies. </a:t>
            </a:r>
            <a:r>
              <a:rPr spc="-5" dirty="0">
                <a:latin typeface="Times New Roman" panose="02020603050405020304" charset="0"/>
                <a:cs typeface="Times New Roman" panose="02020603050405020304" charset="0"/>
              </a:rPr>
              <a:t>News </a:t>
            </a:r>
            <a:r>
              <a:rPr dirty="0">
                <a:latin typeface="Times New Roman" panose="02020603050405020304" charset="0"/>
                <a:cs typeface="Times New Roman" panose="02020603050405020304" charset="0"/>
              </a:rPr>
              <a:t>is currently extremely negative. Constantly </a:t>
            </a:r>
            <a:r>
              <a:rPr spc="5" dirty="0">
                <a:latin typeface="Times New Roman" panose="02020603050405020304" charset="0"/>
                <a:cs typeface="Times New Roman" panose="02020603050405020304" charset="0"/>
              </a:rPr>
              <a:t>being </a:t>
            </a:r>
            <a:r>
              <a:rPr spc="-484"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exposed</a:t>
            </a:r>
            <a:r>
              <a:rPr spc="130" dirty="0">
                <a:latin typeface="Times New Roman" panose="02020603050405020304" charset="0"/>
                <a:cs typeface="Times New Roman" panose="02020603050405020304" charset="0"/>
              </a:rPr>
              <a:t> </a:t>
            </a:r>
            <a:r>
              <a:rPr dirty="0">
                <a:latin typeface="Times New Roman" panose="02020603050405020304" charset="0"/>
                <a:cs typeface="Times New Roman" panose="02020603050405020304" charset="0"/>
              </a:rPr>
              <a:t>via</a:t>
            </a:r>
            <a:r>
              <a:rPr spc="140" dirty="0">
                <a:latin typeface="Times New Roman" panose="02020603050405020304" charset="0"/>
                <a:cs typeface="Times New Roman" panose="02020603050405020304" charset="0"/>
              </a:rPr>
              <a:t> </a:t>
            </a:r>
            <a:r>
              <a:rPr dirty="0">
                <a:latin typeface="Times New Roman" panose="02020603050405020304" charset="0"/>
                <a:cs typeface="Times New Roman" panose="02020603050405020304" charset="0"/>
              </a:rPr>
              <a:t>media</a:t>
            </a:r>
            <a:r>
              <a:rPr spc="14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to</a:t>
            </a:r>
            <a:r>
              <a:rPr spc="15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the</a:t>
            </a:r>
            <a:r>
              <a:rPr spc="150"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wrongdoing</a:t>
            </a:r>
            <a:r>
              <a:rPr spc="150" dirty="0">
                <a:latin typeface="Times New Roman" panose="02020603050405020304" charset="0"/>
                <a:cs typeface="Times New Roman" panose="02020603050405020304" charset="0"/>
              </a:rPr>
              <a:t> </a:t>
            </a:r>
            <a:r>
              <a:rPr dirty="0">
                <a:latin typeface="Times New Roman" panose="02020603050405020304" charset="0"/>
                <a:cs typeface="Times New Roman" panose="02020603050405020304" charset="0"/>
              </a:rPr>
              <a:t>of</a:t>
            </a:r>
            <a:r>
              <a:rPr spc="14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the</a:t>
            </a:r>
            <a:r>
              <a:rPr spc="145"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world</a:t>
            </a:r>
            <a:r>
              <a:rPr spc="140"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might</a:t>
            </a:r>
            <a:r>
              <a:rPr spc="150"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make</a:t>
            </a:r>
            <a:r>
              <a:rPr spc="140"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the</a:t>
            </a:r>
            <a:r>
              <a:rPr spc="150"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children</a:t>
            </a:r>
            <a:r>
              <a:rPr spc="125"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have </a:t>
            </a:r>
            <a:r>
              <a:rPr spc="-484"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a</a:t>
            </a:r>
            <a:r>
              <a:rPr spc="-20" dirty="0">
                <a:latin typeface="Times New Roman" panose="02020603050405020304" charset="0"/>
                <a:cs typeface="Times New Roman" panose="02020603050405020304" charset="0"/>
              </a:rPr>
              <a:t> negative</a:t>
            </a:r>
            <a:r>
              <a:rPr spc="5"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world</a:t>
            </a:r>
            <a:r>
              <a:rPr spc="-20" dirty="0">
                <a:latin typeface="Times New Roman" panose="02020603050405020304" charset="0"/>
                <a:cs typeface="Times New Roman" panose="02020603050405020304" charset="0"/>
              </a:rPr>
              <a:t> </a:t>
            </a:r>
            <a:r>
              <a:rPr spc="-40" dirty="0">
                <a:latin typeface="Times New Roman" panose="02020603050405020304" charset="0"/>
                <a:cs typeface="Times New Roman" panose="02020603050405020304" charset="0"/>
              </a:rPr>
              <a:t>view.</a:t>
            </a:r>
            <a:r>
              <a:rPr spc="-5"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They</a:t>
            </a:r>
            <a:r>
              <a:rPr spc="10" dirty="0">
                <a:latin typeface="Times New Roman" panose="02020603050405020304" charset="0"/>
                <a:cs typeface="Times New Roman" panose="02020603050405020304" charset="0"/>
              </a:rPr>
              <a:t> </a:t>
            </a:r>
            <a:r>
              <a:rPr spc="-15" dirty="0">
                <a:latin typeface="Times New Roman" panose="02020603050405020304" charset="0"/>
                <a:cs typeface="Times New Roman" panose="02020603050405020304" charset="0"/>
              </a:rPr>
              <a:t>might</a:t>
            </a:r>
            <a:r>
              <a:rPr spc="10"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stop</a:t>
            </a:r>
            <a:r>
              <a:rPr spc="-1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believing</a:t>
            </a:r>
            <a:r>
              <a:rPr dirty="0">
                <a:latin typeface="Times New Roman" panose="02020603050405020304" charset="0"/>
                <a:cs typeface="Times New Roman" panose="02020603050405020304" charset="0"/>
              </a:rPr>
              <a:t> </a:t>
            </a:r>
            <a:r>
              <a:rPr spc="-5" dirty="0">
                <a:latin typeface="Times New Roman" panose="02020603050405020304" charset="0"/>
                <a:cs typeface="Times New Roman" panose="02020603050405020304" charset="0"/>
              </a:rPr>
              <a:t>in</a:t>
            </a:r>
            <a:r>
              <a:rPr spc="-1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people</a:t>
            </a:r>
            <a:r>
              <a:rPr spc="-5" dirty="0">
                <a:latin typeface="Times New Roman" panose="02020603050405020304" charset="0"/>
                <a:cs typeface="Times New Roman" panose="02020603050405020304" charset="0"/>
              </a:rPr>
              <a:t> </a:t>
            </a:r>
            <a:r>
              <a:rPr spc="-10" dirty="0">
                <a:latin typeface="Times New Roman" panose="02020603050405020304" charset="0"/>
                <a:cs typeface="Times New Roman" panose="02020603050405020304" charset="0"/>
              </a:rPr>
              <a:t>and </a:t>
            </a:r>
            <a:r>
              <a:rPr spc="-5" dirty="0">
                <a:latin typeface="Times New Roman" panose="02020603050405020304" charset="0"/>
                <a:cs typeface="Times New Roman" panose="02020603050405020304" charset="0"/>
              </a:rPr>
              <a:t>in</a:t>
            </a:r>
            <a:r>
              <a:rPr spc="-15" dirty="0">
                <a:latin typeface="Times New Roman" panose="02020603050405020304" charset="0"/>
                <a:cs typeface="Times New Roman" panose="02020603050405020304" charset="0"/>
              </a:rPr>
              <a:t> good</a:t>
            </a:r>
            <a:r>
              <a:rPr spc="-10"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at</a:t>
            </a:r>
            <a:r>
              <a:rPr spc="-15" dirty="0">
                <a:latin typeface="Times New Roman" panose="02020603050405020304" charset="0"/>
                <a:cs typeface="Times New Roman" panose="02020603050405020304" charset="0"/>
              </a:rPr>
              <a:t> </a:t>
            </a:r>
            <a:r>
              <a:rPr spc="-20" dirty="0">
                <a:latin typeface="Times New Roman" panose="02020603050405020304" charset="0"/>
                <a:cs typeface="Times New Roman" panose="02020603050405020304" charset="0"/>
              </a:rPr>
              <a:t>large.</a:t>
            </a:r>
            <a:endParaRPr spc="-20" dirty="0">
              <a:latin typeface="Times New Roman" panose="02020603050405020304" charset="0"/>
              <a:cs typeface="Times New Roman" panose="02020603050405020304" charset="0"/>
            </a:endParaRPr>
          </a:p>
          <a:p>
            <a:pPr marL="355600" marR="5715" indent="-342900" algn="l">
              <a:lnSpc>
                <a:spcPct val="100000"/>
              </a:lnSpc>
              <a:buFont typeface="Calibri" panose="020F0502020204030204"/>
              <a:buChar char="•"/>
              <a:tabLst>
                <a:tab pos="355600" algn="l"/>
              </a:tabLst>
            </a:pPr>
            <a:endParaRPr b="1" u="heavy" spc="-20" dirty="0">
              <a:uFill>
                <a:solidFill>
                  <a:srgbClr val="000000"/>
                </a:solidFill>
              </a:uFill>
              <a:latin typeface="Times New Roman" panose="02020603050405020304" charset="0"/>
              <a:cs typeface="Times New Roman" panose="02020603050405020304" charset="0"/>
              <a:sym typeface="+mn-ea"/>
            </a:endParaRPr>
          </a:p>
          <a:p>
            <a:pPr marL="355600" marR="5715" indent="-342900" algn="l">
              <a:lnSpc>
                <a:spcPct val="100000"/>
              </a:lnSpc>
              <a:buFont typeface="Calibri" panose="020F0502020204030204"/>
              <a:buChar char="•"/>
              <a:tabLst>
                <a:tab pos="355600" algn="l"/>
              </a:tabLst>
            </a:pPr>
            <a:r>
              <a:rPr b="1" u="heavy" spc="30" dirty="0">
                <a:uFill>
                  <a:solidFill>
                    <a:srgbClr val="000000"/>
                  </a:solidFill>
                </a:uFill>
                <a:latin typeface="Times New Roman" panose="02020603050405020304" charset="0"/>
                <a:cs typeface="Times New Roman" panose="02020603050405020304" charset="0"/>
                <a:sym typeface="+mn-ea"/>
              </a:rPr>
              <a:t>Access </a:t>
            </a:r>
            <a:r>
              <a:rPr b="1" u="heavy" spc="5" dirty="0">
                <a:uFill>
                  <a:solidFill>
                    <a:srgbClr val="000000"/>
                  </a:solidFill>
                </a:uFill>
                <a:latin typeface="Times New Roman" panose="02020603050405020304" charset="0"/>
                <a:cs typeface="Times New Roman" panose="02020603050405020304" charset="0"/>
                <a:sym typeface="+mn-ea"/>
              </a:rPr>
              <a:t>to </a:t>
            </a:r>
            <a:r>
              <a:rPr b="1" u="heavy" spc="30" dirty="0">
                <a:uFill>
                  <a:solidFill>
                    <a:srgbClr val="000000"/>
                  </a:solidFill>
                </a:uFill>
                <a:latin typeface="Times New Roman" panose="02020603050405020304" charset="0"/>
                <a:cs typeface="Times New Roman" panose="02020603050405020304" charset="0"/>
                <a:sym typeface="+mn-ea"/>
              </a:rPr>
              <a:t>information </a:t>
            </a:r>
            <a:r>
              <a:rPr b="1" u="heavy" spc="15" dirty="0">
                <a:uFill>
                  <a:solidFill>
                    <a:srgbClr val="000000"/>
                  </a:solidFill>
                </a:uFill>
                <a:latin typeface="Times New Roman" panose="02020603050405020304" charset="0"/>
                <a:cs typeface="Times New Roman" panose="02020603050405020304" charset="0"/>
                <a:sym typeface="+mn-ea"/>
              </a:rPr>
              <a:t>before </a:t>
            </a:r>
            <a:r>
              <a:rPr b="1" u="heavy" spc="25" dirty="0">
                <a:uFill>
                  <a:solidFill>
                    <a:srgbClr val="000000"/>
                  </a:solidFill>
                </a:uFill>
                <a:latin typeface="Times New Roman" panose="02020603050405020304" charset="0"/>
                <a:cs typeface="Times New Roman" panose="02020603050405020304" charset="0"/>
                <a:sym typeface="+mn-ea"/>
              </a:rPr>
              <a:t>the right </a:t>
            </a:r>
            <a:r>
              <a:rPr b="1" u="heavy" spc="15" dirty="0">
                <a:uFill>
                  <a:solidFill>
                    <a:srgbClr val="000000"/>
                  </a:solidFill>
                </a:uFill>
                <a:latin typeface="Times New Roman" panose="02020603050405020304" charset="0"/>
                <a:cs typeface="Times New Roman" panose="02020603050405020304" charset="0"/>
                <a:sym typeface="+mn-ea"/>
              </a:rPr>
              <a:t>age</a:t>
            </a:r>
            <a:r>
              <a:rPr b="1" spc="15" dirty="0">
                <a:latin typeface="Times New Roman" panose="02020603050405020304" charset="0"/>
                <a:cs typeface="Times New Roman" panose="02020603050405020304" charset="0"/>
                <a:sym typeface="+mn-ea"/>
              </a:rPr>
              <a:t> </a:t>
            </a:r>
            <a:r>
              <a:rPr spc="-5" dirty="0">
                <a:latin typeface="Times New Roman" panose="02020603050405020304" charset="0"/>
                <a:cs typeface="Times New Roman" panose="02020603050405020304" charset="0"/>
                <a:sym typeface="+mn-ea"/>
              </a:rPr>
              <a:t>– </a:t>
            </a:r>
            <a:r>
              <a:rPr spc="20" dirty="0">
                <a:latin typeface="Times New Roman" panose="02020603050405020304" charset="0"/>
                <a:cs typeface="Times New Roman" panose="02020603050405020304" charset="0"/>
                <a:sym typeface="+mn-ea"/>
              </a:rPr>
              <a:t>In </a:t>
            </a:r>
            <a:r>
              <a:rPr spc="25" dirty="0">
                <a:latin typeface="Times New Roman" panose="02020603050405020304" charset="0"/>
                <a:cs typeface="Times New Roman" panose="02020603050405020304" charset="0"/>
                <a:sym typeface="+mn-ea"/>
              </a:rPr>
              <a:t>present </a:t>
            </a:r>
            <a:r>
              <a:rPr spc="5" dirty="0">
                <a:latin typeface="Times New Roman" panose="02020603050405020304" charset="0"/>
                <a:cs typeface="Times New Roman" panose="02020603050405020304" charset="0"/>
                <a:sym typeface="+mn-ea"/>
              </a:rPr>
              <a:t>day </a:t>
            </a:r>
            <a:r>
              <a:rPr spc="10" dirty="0">
                <a:latin typeface="Times New Roman" panose="02020603050405020304" charset="0"/>
                <a:cs typeface="Times New Roman" panose="02020603050405020304" charset="0"/>
                <a:sym typeface="+mn-ea"/>
              </a:rPr>
              <a:t> </a:t>
            </a:r>
            <a:r>
              <a:rPr spc="85" dirty="0">
                <a:latin typeface="Times New Roman" panose="02020603050405020304" charset="0"/>
                <a:cs typeface="Times New Roman" panose="02020603050405020304" charset="0"/>
                <a:sym typeface="+mn-ea"/>
              </a:rPr>
              <a:t>there </a:t>
            </a:r>
            <a:r>
              <a:rPr spc="60" dirty="0">
                <a:latin typeface="Times New Roman" panose="02020603050405020304" charset="0"/>
                <a:cs typeface="Times New Roman" panose="02020603050405020304" charset="0"/>
                <a:sym typeface="+mn-ea"/>
              </a:rPr>
              <a:t>is an </a:t>
            </a:r>
            <a:r>
              <a:rPr spc="100" dirty="0">
                <a:latin typeface="Times New Roman" panose="02020603050405020304" charset="0"/>
                <a:cs typeface="Times New Roman" panose="02020603050405020304" charset="0"/>
                <a:sym typeface="+mn-ea"/>
              </a:rPr>
              <a:t>information </a:t>
            </a:r>
            <a:r>
              <a:rPr spc="105" dirty="0">
                <a:latin typeface="Times New Roman" panose="02020603050405020304" charset="0"/>
                <a:cs typeface="Times New Roman" panose="02020603050405020304" charset="0"/>
                <a:sym typeface="+mn-ea"/>
              </a:rPr>
              <a:t>overload. Everything </a:t>
            </a:r>
            <a:r>
              <a:rPr spc="60" dirty="0">
                <a:latin typeface="Times New Roman" panose="02020603050405020304" charset="0"/>
                <a:cs typeface="Times New Roman" panose="02020603050405020304" charset="0"/>
                <a:sym typeface="+mn-ea"/>
              </a:rPr>
              <a:t>is </a:t>
            </a:r>
            <a:r>
              <a:rPr spc="95" dirty="0">
                <a:latin typeface="Times New Roman" panose="02020603050405020304" charset="0"/>
                <a:cs typeface="Times New Roman" panose="02020603050405020304" charset="0"/>
                <a:sym typeface="+mn-ea"/>
              </a:rPr>
              <a:t>available </a:t>
            </a:r>
            <a:r>
              <a:rPr spc="100" dirty="0">
                <a:latin typeface="Times New Roman" panose="02020603050405020304" charset="0"/>
                <a:cs typeface="Times New Roman" panose="02020603050405020304" charset="0"/>
                <a:sym typeface="+mn-ea"/>
              </a:rPr>
              <a:t> </a:t>
            </a:r>
            <a:r>
              <a:rPr spc="55" dirty="0">
                <a:latin typeface="Times New Roman" panose="02020603050405020304" charset="0"/>
                <a:cs typeface="Times New Roman" panose="02020603050405020304" charset="0"/>
                <a:sym typeface="+mn-ea"/>
              </a:rPr>
              <a:t>online </a:t>
            </a:r>
            <a:r>
              <a:rPr spc="45" dirty="0">
                <a:latin typeface="Times New Roman" panose="02020603050405020304" charset="0"/>
                <a:cs typeface="Times New Roman" panose="02020603050405020304" charset="0"/>
                <a:sym typeface="+mn-ea"/>
              </a:rPr>
              <a:t>and </a:t>
            </a:r>
            <a:r>
              <a:rPr spc="50" dirty="0">
                <a:latin typeface="Times New Roman" panose="02020603050405020304" charset="0"/>
                <a:cs typeface="Times New Roman" panose="02020603050405020304" charset="0"/>
                <a:sym typeface="+mn-ea"/>
              </a:rPr>
              <a:t>anybody </a:t>
            </a:r>
            <a:r>
              <a:rPr spc="35" dirty="0">
                <a:latin typeface="Times New Roman" panose="02020603050405020304" charset="0"/>
                <a:cs typeface="Times New Roman" panose="02020603050405020304" charset="0"/>
                <a:sym typeface="+mn-ea"/>
              </a:rPr>
              <a:t>can </a:t>
            </a:r>
            <a:r>
              <a:rPr spc="55" dirty="0">
                <a:latin typeface="Times New Roman" panose="02020603050405020304" charset="0"/>
                <a:cs typeface="Times New Roman" panose="02020603050405020304" charset="0"/>
                <a:sym typeface="+mn-ea"/>
              </a:rPr>
              <a:t>access </a:t>
            </a:r>
            <a:r>
              <a:rPr spc="45" dirty="0">
                <a:latin typeface="Times New Roman" panose="02020603050405020304" charset="0"/>
                <a:cs typeface="Times New Roman" panose="02020603050405020304" charset="0"/>
                <a:sym typeface="+mn-ea"/>
              </a:rPr>
              <a:t>it. </a:t>
            </a:r>
            <a:r>
              <a:rPr spc="35" dirty="0">
                <a:latin typeface="Times New Roman" panose="02020603050405020304" charset="0"/>
                <a:cs typeface="Times New Roman" panose="02020603050405020304" charset="0"/>
                <a:sym typeface="+mn-ea"/>
              </a:rPr>
              <a:t>If </a:t>
            </a:r>
            <a:r>
              <a:rPr spc="55" dirty="0">
                <a:latin typeface="Times New Roman" panose="02020603050405020304" charset="0"/>
                <a:cs typeface="Times New Roman" panose="02020603050405020304" charset="0"/>
                <a:sym typeface="+mn-ea"/>
              </a:rPr>
              <a:t>children </a:t>
            </a:r>
            <a:r>
              <a:rPr spc="40" dirty="0">
                <a:latin typeface="Times New Roman" panose="02020603050405020304" charset="0"/>
                <a:cs typeface="Times New Roman" panose="02020603050405020304" charset="0"/>
                <a:sym typeface="+mn-ea"/>
              </a:rPr>
              <a:t>gain </a:t>
            </a:r>
            <a:r>
              <a:rPr spc="55" dirty="0">
                <a:latin typeface="Times New Roman" panose="02020603050405020304" charset="0"/>
                <a:cs typeface="Times New Roman" panose="02020603050405020304" charset="0"/>
                <a:sym typeface="+mn-ea"/>
              </a:rPr>
              <a:t>untimely </a:t>
            </a:r>
            <a:r>
              <a:rPr spc="60" dirty="0">
                <a:latin typeface="Times New Roman" panose="02020603050405020304" charset="0"/>
                <a:cs typeface="Times New Roman" panose="02020603050405020304" charset="0"/>
                <a:sym typeface="+mn-ea"/>
              </a:rPr>
              <a:t> </a:t>
            </a:r>
            <a:r>
              <a:rPr spc="40" dirty="0">
                <a:latin typeface="Times New Roman" panose="02020603050405020304" charset="0"/>
                <a:cs typeface="Times New Roman" panose="02020603050405020304" charset="0"/>
                <a:sym typeface="+mn-ea"/>
              </a:rPr>
              <a:t>unlimited </a:t>
            </a:r>
            <a:r>
              <a:rPr spc="45" dirty="0">
                <a:latin typeface="Times New Roman" panose="02020603050405020304" charset="0"/>
                <a:cs typeface="Times New Roman" panose="02020603050405020304" charset="0"/>
                <a:sym typeface="+mn-ea"/>
              </a:rPr>
              <a:t>access </a:t>
            </a:r>
            <a:r>
              <a:rPr spc="10" dirty="0">
                <a:latin typeface="Times New Roman" panose="02020603050405020304" charset="0"/>
                <a:cs typeface="Times New Roman" panose="02020603050405020304" charset="0"/>
                <a:sym typeface="+mn-ea"/>
              </a:rPr>
              <a:t>to </a:t>
            </a:r>
            <a:r>
              <a:rPr spc="40" dirty="0">
                <a:latin typeface="Times New Roman" panose="02020603050405020304" charset="0"/>
                <a:cs typeface="Times New Roman" panose="02020603050405020304" charset="0"/>
                <a:sym typeface="+mn-ea"/>
              </a:rPr>
              <a:t>media </a:t>
            </a:r>
            <a:r>
              <a:rPr spc="-5" dirty="0">
                <a:latin typeface="Times New Roman" panose="02020603050405020304" charset="0"/>
                <a:cs typeface="Times New Roman" panose="02020603050405020304" charset="0"/>
                <a:sym typeface="+mn-ea"/>
              </a:rPr>
              <a:t>, </a:t>
            </a:r>
            <a:r>
              <a:rPr spc="35" dirty="0">
                <a:latin typeface="Times New Roman" panose="02020603050405020304" charset="0"/>
                <a:cs typeface="Times New Roman" panose="02020603050405020304" charset="0"/>
                <a:sym typeface="+mn-ea"/>
              </a:rPr>
              <a:t>they will </a:t>
            </a:r>
            <a:r>
              <a:rPr spc="15" dirty="0">
                <a:latin typeface="Times New Roman" panose="02020603050405020304" charset="0"/>
                <a:cs typeface="Times New Roman" panose="02020603050405020304" charset="0"/>
                <a:sym typeface="+mn-ea"/>
              </a:rPr>
              <a:t>get </a:t>
            </a:r>
            <a:r>
              <a:rPr spc="40" dirty="0">
                <a:latin typeface="Times New Roman" panose="02020603050405020304" charset="0"/>
                <a:cs typeface="Times New Roman" panose="02020603050405020304" charset="0"/>
                <a:sym typeface="+mn-ea"/>
              </a:rPr>
              <a:t>information </a:t>
            </a:r>
            <a:r>
              <a:rPr spc="45" dirty="0">
                <a:latin typeface="Times New Roman" panose="02020603050405020304" charset="0"/>
                <a:cs typeface="Times New Roman" panose="02020603050405020304" charset="0"/>
                <a:sym typeface="+mn-ea"/>
              </a:rPr>
              <a:t>about </a:t>
            </a:r>
            <a:r>
              <a:rPr spc="50" dirty="0">
                <a:latin typeface="Times New Roman" panose="02020603050405020304" charset="0"/>
                <a:cs typeface="Times New Roman" panose="02020603050405020304" charset="0"/>
                <a:sym typeface="+mn-ea"/>
              </a:rPr>
              <a:t> </a:t>
            </a:r>
            <a:r>
              <a:rPr spc="35" dirty="0">
                <a:latin typeface="Times New Roman" panose="02020603050405020304" charset="0"/>
                <a:cs typeface="Times New Roman" panose="02020603050405020304" charset="0"/>
                <a:sym typeface="+mn-ea"/>
              </a:rPr>
              <a:t>things </a:t>
            </a:r>
            <a:r>
              <a:rPr spc="30" dirty="0">
                <a:latin typeface="Times New Roman" panose="02020603050405020304" charset="0"/>
                <a:cs typeface="Times New Roman" panose="02020603050405020304" charset="0"/>
                <a:sym typeface="+mn-ea"/>
              </a:rPr>
              <a:t>they </a:t>
            </a:r>
            <a:r>
              <a:rPr spc="20" dirty="0">
                <a:latin typeface="Times New Roman" panose="02020603050405020304" charset="0"/>
                <a:cs typeface="Times New Roman" panose="02020603050405020304" charset="0"/>
                <a:sym typeface="+mn-ea"/>
              </a:rPr>
              <a:t>do </a:t>
            </a:r>
            <a:r>
              <a:rPr spc="30" dirty="0">
                <a:latin typeface="Times New Roman" panose="02020603050405020304" charset="0"/>
                <a:cs typeface="Times New Roman" panose="02020603050405020304" charset="0"/>
                <a:sym typeface="+mn-ea"/>
              </a:rPr>
              <a:t>not </a:t>
            </a:r>
            <a:r>
              <a:rPr spc="10" dirty="0">
                <a:latin typeface="Times New Roman" panose="02020603050405020304" charset="0"/>
                <a:cs typeface="Times New Roman" panose="02020603050405020304" charset="0"/>
                <a:sym typeface="+mn-ea"/>
              </a:rPr>
              <a:t>yet </a:t>
            </a:r>
            <a:r>
              <a:rPr spc="35" dirty="0">
                <a:latin typeface="Times New Roman" panose="02020603050405020304" charset="0"/>
                <a:cs typeface="Times New Roman" panose="02020603050405020304" charset="0"/>
                <a:sym typeface="+mn-ea"/>
              </a:rPr>
              <a:t>understand </a:t>
            </a:r>
            <a:r>
              <a:rPr spc="25" dirty="0">
                <a:latin typeface="Times New Roman" panose="02020603050405020304" charset="0"/>
                <a:cs typeface="Times New Roman" panose="02020603050405020304" charset="0"/>
                <a:sym typeface="+mn-ea"/>
              </a:rPr>
              <a:t>psychologically. </a:t>
            </a:r>
            <a:r>
              <a:rPr spc="20" dirty="0">
                <a:latin typeface="Times New Roman" panose="02020603050405020304" charset="0"/>
                <a:cs typeface="Times New Roman" panose="02020603050405020304" charset="0"/>
                <a:sym typeface="+mn-ea"/>
              </a:rPr>
              <a:t>For </a:t>
            </a:r>
            <a:r>
              <a:rPr spc="30" dirty="0">
                <a:latin typeface="Times New Roman" panose="02020603050405020304" charset="0"/>
                <a:cs typeface="Times New Roman" panose="02020603050405020304" charset="0"/>
                <a:sym typeface="+mn-ea"/>
              </a:rPr>
              <a:t>eg. </a:t>
            </a:r>
            <a:r>
              <a:rPr spc="-5" dirty="0">
                <a:latin typeface="Times New Roman" panose="02020603050405020304" charset="0"/>
                <a:cs typeface="Times New Roman" panose="02020603050405020304" charset="0"/>
                <a:sym typeface="+mn-ea"/>
              </a:rPr>
              <a:t>– </a:t>
            </a:r>
            <a:r>
              <a:rPr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Young </a:t>
            </a:r>
            <a:r>
              <a:rPr spc="30" dirty="0">
                <a:latin typeface="Times New Roman" panose="02020603050405020304" charset="0"/>
                <a:cs typeface="Times New Roman" panose="02020603050405020304" charset="0"/>
                <a:sym typeface="+mn-ea"/>
              </a:rPr>
              <a:t>children </a:t>
            </a:r>
            <a:r>
              <a:rPr spc="25" dirty="0">
                <a:latin typeface="Times New Roman" panose="02020603050405020304" charset="0"/>
                <a:cs typeface="Times New Roman" panose="02020603050405020304" charset="0"/>
                <a:sym typeface="+mn-ea"/>
              </a:rPr>
              <a:t>might not understand </a:t>
            </a:r>
            <a:r>
              <a:rPr spc="15" dirty="0">
                <a:latin typeface="Times New Roman" panose="02020603050405020304" charset="0"/>
                <a:cs typeface="Times New Roman" panose="02020603050405020304" charset="0"/>
                <a:sym typeface="+mn-ea"/>
              </a:rPr>
              <a:t>why </a:t>
            </a:r>
            <a:r>
              <a:rPr spc="35" dirty="0">
                <a:latin typeface="Times New Roman" panose="02020603050405020304" charset="0"/>
                <a:cs typeface="Times New Roman" panose="02020603050405020304" charset="0"/>
                <a:sym typeface="+mn-ea"/>
              </a:rPr>
              <a:t>people </a:t>
            </a:r>
            <a:r>
              <a:rPr spc="15" dirty="0">
                <a:latin typeface="Times New Roman" panose="02020603050405020304" charset="0"/>
                <a:cs typeface="Times New Roman" panose="02020603050405020304" charset="0"/>
                <a:sym typeface="+mn-ea"/>
              </a:rPr>
              <a:t>are </a:t>
            </a:r>
            <a:r>
              <a:rPr spc="35" dirty="0">
                <a:latin typeface="Times New Roman" panose="02020603050405020304" charset="0"/>
                <a:cs typeface="Times New Roman" panose="02020603050405020304" charset="0"/>
                <a:sym typeface="+mn-ea"/>
              </a:rPr>
              <a:t>killing </a:t>
            </a:r>
            <a:r>
              <a:rPr spc="40" dirty="0">
                <a:latin typeface="Times New Roman" panose="02020603050405020304" charset="0"/>
                <a:cs typeface="Times New Roman" panose="02020603050405020304" charset="0"/>
                <a:sym typeface="+mn-ea"/>
              </a:rPr>
              <a:t> </a:t>
            </a:r>
            <a:r>
              <a:rPr spc="-5" dirty="0">
                <a:latin typeface="Times New Roman" panose="02020603050405020304" charset="0"/>
                <a:cs typeface="Times New Roman" panose="02020603050405020304" charset="0"/>
                <a:sym typeface="+mn-ea"/>
              </a:rPr>
              <a:t>each</a:t>
            </a:r>
            <a:r>
              <a:rPr spc="-30" dirty="0">
                <a:latin typeface="Times New Roman" panose="02020603050405020304" charset="0"/>
                <a:cs typeface="Times New Roman" panose="02020603050405020304" charset="0"/>
                <a:sym typeface="+mn-ea"/>
              </a:rPr>
              <a:t> </a:t>
            </a:r>
            <a:r>
              <a:rPr spc="-50" dirty="0">
                <a:latin typeface="Times New Roman" panose="02020603050405020304" charset="0"/>
                <a:cs typeface="Times New Roman" panose="02020603050405020304" charset="0"/>
                <a:sym typeface="+mn-ea"/>
              </a:rPr>
              <a:t>other,</a:t>
            </a:r>
            <a:r>
              <a:rPr dirty="0">
                <a:latin typeface="Times New Roman" panose="02020603050405020304" charset="0"/>
                <a:cs typeface="Times New Roman" panose="02020603050405020304" charset="0"/>
                <a:sym typeface="+mn-ea"/>
              </a:rPr>
              <a:t> </a:t>
            </a:r>
            <a:r>
              <a:rPr spc="-15" dirty="0">
                <a:latin typeface="Times New Roman" panose="02020603050405020304" charset="0"/>
                <a:cs typeface="Times New Roman" panose="02020603050405020304" charset="0"/>
                <a:sym typeface="+mn-ea"/>
              </a:rPr>
              <a:t>what</a:t>
            </a:r>
            <a:r>
              <a:rPr spc="10" dirty="0">
                <a:latin typeface="Times New Roman" panose="02020603050405020304" charset="0"/>
                <a:cs typeface="Times New Roman" panose="02020603050405020304" charset="0"/>
                <a:sym typeface="+mn-ea"/>
              </a:rPr>
              <a:t> </a:t>
            </a:r>
            <a:r>
              <a:rPr spc="-20" dirty="0">
                <a:latin typeface="Times New Roman" panose="02020603050405020304" charset="0"/>
                <a:cs typeface="Times New Roman" panose="02020603050405020304" charset="0"/>
                <a:sym typeface="+mn-ea"/>
              </a:rPr>
              <a:t>are</a:t>
            </a:r>
            <a:r>
              <a:rPr spc="-15" dirty="0">
                <a:latin typeface="Times New Roman" panose="02020603050405020304" charset="0"/>
                <a:cs typeface="Times New Roman" panose="02020603050405020304" charset="0"/>
                <a:sym typeface="+mn-ea"/>
              </a:rPr>
              <a:t> </a:t>
            </a:r>
            <a:r>
              <a:rPr spc="-10" dirty="0">
                <a:latin typeface="Times New Roman" panose="02020603050405020304" charset="0"/>
                <a:cs typeface="Times New Roman" panose="02020603050405020304" charset="0"/>
                <a:sym typeface="+mn-ea"/>
              </a:rPr>
              <a:t>accidents</a:t>
            </a:r>
            <a:r>
              <a:rPr spc="10" dirty="0">
                <a:latin typeface="Times New Roman" panose="02020603050405020304" charset="0"/>
                <a:cs typeface="Times New Roman" panose="02020603050405020304" charset="0"/>
                <a:sym typeface="+mn-ea"/>
              </a:rPr>
              <a:t> </a:t>
            </a:r>
            <a:r>
              <a:rPr spc="-20" dirty="0">
                <a:latin typeface="Times New Roman" panose="02020603050405020304" charset="0"/>
                <a:cs typeface="Times New Roman" panose="02020603050405020304" charset="0"/>
                <a:sym typeface="+mn-ea"/>
              </a:rPr>
              <a:t>etc.</a:t>
            </a:r>
            <a:endParaRPr>
              <a:latin typeface="Times New Roman" panose="02020603050405020304" charset="0"/>
              <a:cs typeface="Times New Roman" panose="02020603050405020304" charset="0"/>
            </a:endParaRPr>
          </a:p>
          <a:p>
            <a:pPr marL="355600" marR="5715" indent="-342900" algn="l">
              <a:lnSpc>
                <a:spcPct val="100000"/>
              </a:lnSpc>
              <a:buFont typeface="Calibri" panose="020F0502020204030204"/>
              <a:buChar char="•"/>
              <a:tabLst>
                <a:tab pos="355600" algn="l"/>
              </a:tabLst>
            </a:pPr>
            <a:endParaRPr>
              <a:latin typeface="Times New Roman" panose="02020603050405020304" charset="0"/>
              <a:cs typeface="Times New Roman" panose="02020603050405020304" charset="0"/>
            </a:endParaRPr>
          </a:p>
        </p:txBody>
      </p:sp>
      <p:sp>
        <p:nvSpPr>
          <p:cNvPr id="11" name="object 11"/>
          <p:cNvSpPr/>
          <p:nvPr/>
        </p:nvSpPr>
        <p:spPr>
          <a:xfrm>
            <a:off x="761" y="761"/>
            <a:ext cx="9904730" cy="6856730"/>
          </a:xfrm>
          <a:custGeom>
            <a:avLst/>
            <a:gdLst/>
            <a:ahLst/>
            <a:cxnLst/>
            <a:rect l="l" t="t" r="r" b="b"/>
            <a:pathLst>
              <a:path w="9904730" h="6856730">
                <a:moveTo>
                  <a:pt x="0" y="0"/>
                </a:moveTo>
                <a:lnTo>
                  <a:pt x="9904476" y="0"/>
                </a:lnTo>
                <a:lnTo>
                  <a:pt x="9904476" y="6856476"/>
                </a:lnTo>
                <a:lnTo>
                  <a:pt x="0" y="6856476"/>
                </a:lnTo>
                <a:lnTo>
                  <a:pt x="0" y="0"/>
                </a:lnTo>
                <a:close/>
              </a:path>
            </a:pathLst>
          </a:custGeom>
          <a:ln w="3175">
            <a:solidFill>
              <a:srgbClr val="000000"/>
            </a:solidFill>
          </a:ln>
        </p:spPr>
        <p:txBody>
          <a:bodyPr wrap="square" lIns="0" tIns="0" rIns="0" bIns="0" rtlCol="0"/>
          <a:lstStyle/>
          <a:p/>
        </p:txBody>
      </p:sp>
      <p:sp>
        <p:nvSpPr>
          <p:cNvPr id="12" name="object 12"/>
          <p:cNvSpPr txBox="1">
            <a:spLocks noGrp="1"/>
          </p:cNvSpPr>
          <p:nvPr>
            <p:ph type="ftr" sz="quarter" idx="5"/>
          </p:nvPr>
        </p:nvSpPr>
        <p:spPr>
          <a:xfrm>
            <a:off x="30480" y="6597555"/>
            <a:ext cx="9277350" cy="307340"/>
          </a:xfrm>
          <a:prstGeom prst="rect">
            <a:avLst/>
          </a:prstGeom>
        </p:spPr>
        <p:txBody>
          <a:bodyPr vert="horz" wrap="square" lIns="0" tIns="0" rIns="0" bIns="0" rtlCol="0">
            <a:spAutoFit/>
          </a:bodyPr>
          <a:lstStyle/>
          <a:p>
            <a:pPr marL="12700">
              <a:lnSpc>
                <a:spcPct val="100000"/>
              </a:lnSpc>
            </a:pPr>
            <a:r>
              <a:rPr dirty="0">
                <a:solidFill>
                  <a:srgbClr val="FFFFFF"/>
                </a:solidFill>
                <a:latin typeface="Times New Roman" panose="02020603050405020304" charset="0"/>
                <a:cs typeface="Times New Roman" panose="02020603050405020304" charset="0"/>
                <a:sym typeface="+mn-ea"/>
              </a:rPr>
              <a:t>©</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Bharati</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Vidyapeeth’s</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Institute</a:t>
            </a:r>
            <a:r>
              <a:rPr spc="-3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of</a:t>
            </a:r>
            <a:r>
              <a:rPr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Computer Applications</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and</a:t>
            </a:r>
            <a:r>
              <a:rPr spc="1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Management,</a:t>
            </a:r>
            <a:r>
              <a:rPr spc="-2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New</a:t>
            </a:r>
            <a:r>
              <a:rPr spc="1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Delhi-63,</a:t>
            </a:r>
            <a:r>
              <a:rPr spc="-30"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by</a:t>
            </a:r>
            <a:r>
              <a:rPr spc="5" dirty="0">
                <a:solidFill>
                  <a:srgbClr val="FFFFFF"/>
                </a:solidFill>
                <a:latin typeface="Times New Roman" panose="02020603050405020304" charset="0"/>
                <a:cs typeface="Times New Roman" panose="02020603050405020304" charset="0"/>
                <a:sym typeface="+mn-ea"/>
              </a:rPr>
              <a:t> </a:t>
            </a:r>
            <a:r>
              <a:rPr spc="-5" dirty="0">
                <a:solidFill>
                  <a:srgbClr val="FFFFFF"/>
                </a:solidFill>
                <a:latin typeface="Times New Roman" panose="02020603050405020304" charset="0"/>
                <a:cs typeface="Times New Roman" panose="02020603050405020304" charset="0"/>
                <a:sym typeface="+mn-ea"/>
              </a:rPr>
              <a:t>Ms.</a:t>
            </a:r>
            <a:r>
              <a:rPr lang="en-US" spc="-5" dirty="0">
                <a:solidFill>
                  <a:srgbClr val="FFFFFF"/>
                </a:solidFill>
                <a:latin typeface="Times New Roman" panose="02020603050405020304" charset="0"/>
                <a:cs typeface="Times New Roman" panose="02020603050405020304" charset="0"/>
                <a:sym typeface="+mn-ea"/>
              </a:rPr>
              <a:t> </a:t>
            </a:r>
            <a:r>
              <a:rPr lang="en-GB" spc="-5" dirty="0" err="1">
                <a:solidFill>
                  <a:srgbClr val="FFFFFF"/>
                </a:solidFill>
                <a:latin typeface="Times New Roman" panose="02020603050405020304" charset="0"/>
                <a:cs typeface="Times New Roman" panose="02020603050405020304" charset="0"/>
                <a:sym typeface="+mn-ea"/>
              </a:rPr>
              <a:t>Supriya</a:t>
            </a:r>
            <a:r>
              <a:rPr lang="en-GB" spc="-5" dirty="0">
                <a:solidFill>
                  <a:srgbClr val="FFFFFF"/>
                </a:solidFill>
                <a:latin typeface="Times New Roman" panose="02020603050405020304" charset="0"/>
                <a:cs typeface="Times New Roman" panose="02020603050405020304" charset="0"/>
                <a:sym typeface="+mn-ea"/>
              </a:rPr>
              <a:t> Malhotra/ Priyanka Singh</a:t>
            </a:r>
            <a:r>
              <a:rPr spc="-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Assistant</a:t>
            </a:r>
            <a:r>
              <a:rPr spc="25" dirty="0">
                <a:solidFill>
                  <a:srgbClr val="FFFFFF"/>
                </a:solidFill>
                <a:latin typeface="Times New Roman" panose="02020603050405020304" charset="0"/>
                <a:cs typeface="Times New Roman" panose="02020603050405020304" charset="0"/>
                <a:sym typeface="+mn-ea"/>
              </a:rPr>
              <a:t> </a:t>
            </a:r>
            <a:r>
              <a:rPr dirty="0">
                <a:solidFill>
                  <a:srgbClr val="FFFFFF"/>
                </a:solidFill>
                <a:latin typeface="Times New Roman" panose="02020603050405020304" charset="0"/>
                <a:cs typeface="Times New Roman" panose="02020603050405020304" charset="0"/>
                <a:sym typeface="+mn-ea"/>
              </a:rPr>
              <a:t>Prof.,</a:t>
            </a:r>
            <a:r>
              <a:rPr spc="-25" dirty="0">
                <a:solidFill>
                  <a:srgbClr val="FFFFFF"/>
                </a:solidFill>
                <a:latin typeface="Times New Roman" panose="02020603050405020304" charset="0"/>
                <a:cs typeface="Times New Roman" panose="02020603050405020304" charset="0"/>
                <a:sym typeface="+mn-ea"/>
              </a:rPr>
              <a:t> </a:t>
            </a:r>
            <a:r>
              <a:rPr spc="-10" dirty="0">
                <a:solidFill>
                  <a:srgbClr val="FFFFFF"/>
                </a:solidFill>
                <a:latin typeface="Times New Roman" panose="02020603050405020304" charset="0"/>
                <a:cs typeface="Times New Roman" panose="02020603050405020304" charset="0"/>
                <a:sym typeface="+mn-ea"/>
              </a:rPr>
              <a:t>BVICAM</a:t>
            </a:r>
            <a:endParaRPr dirty="0">
              <a:latin typeface="Times New Roman" panose="02020603050405020304" charset="0"/>
              <a:cs typeface="Times New Roman" panose="02020603050405020304" charset="0"/>
            </a:endParaRPr>
          </a:p>
          <a:p>
            <a:pPr marL="12700">
              <a:lnSpc>
                <a:spcPct val="100000"/>
              </a:lnSpc>
            </a:pPr>
            <a:endParaRPr spc="-1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CCC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35314</Words>
  <Application>WPS Presentation</Application>
  <PresentationFormat>On-screen Show (4:3)</PresentationFormat>
  <Paragraphs>398</Paragraphs>
  <Slides>42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42</vt:i4>
      </vt:variant>
    </vt:vector>
  </HeadingPairs>
  <TitlesOfParts>
    <vt:vector size="56" baseType="lpstr">
      <vt:lpstr>Arial</vt:lpstr>
      <vt:lpstr>SimSun</vt:lpstr>
      <vt:lpstr>Wingdings</vt:lpstr>
      <vt:lpstr>Times New Roman</vt:lpstr>
      <vt:lpstr>Arial</vt:lpstr>
      <vt:lpstr>Times New Roman</vt:lpstr>
      <vt:lpstr>Calibri</vt:lpstr>
      <vt:lpstr>Arial MT</vt:lpstr>
      <vt:lpstr>Microsoft YaHei</vt:lpstr>
      <vt:lpstr>Arial Unicode MS</vt:lpstr>
      <vt:lpstr>Wingdings</vt:lpstr>
      <vt:lpstr>Calibri</vt:lpstr>
      <vt:lpstr>Wingdings</vt:lpstr>
      <vt:lpstr>Office Theme</vt:lpstr>
      <vt:lpstr>Personality Development  BA(JMC)-107</vt:lpstr>
      <vt:lpstr>Syllabus - Unit 4</vt:lpstr>
      <vt:lpstr>Topic 1 – Role of different institutions in personality  development – Home, school, society and media</vt:lpstr>
      <vt:lpstr>Role of different institutions</vt:lpstr>
      <vt:lpstr>Role of school</vt:lpstr>
      <vt:lpstr>Tips on personality development of the child</vt:lpstr>
      <vt:lpstr>Role of home</vt:lpstr>
      <vt:lpstr>PowerPoint 演示文稿</vt:lpstr>
      <vt:lpstr>Role of media</vt:lpstr>
      <vt:lpstr>Role of society</vt:lpstr>
      <vt:lpstr>Topic 2 - Art of negotiation</vt:lpstr>
      <vt:lpstr>Art of negotiation</vt:lpstr>
      <vt:lpstr>PowerPoint 演示文稿</vt:lpstr>
      <vt:lpstr>Skills required in negotiation</vt:lpstr>
      <vt:lpstr>PowerPoint 演示文稿</vt:lpstr>
      <vt:lpstr>Topic 3 - Working on attitudes – Aggressive, assertive  and submissive, coping with emotions</vt:lpstr>
      <vt:lpstr>Aggressive attitude</vt:lpstr>
      <vt:lpstr>PowerPoint 演示文稿</vt:lpstr>
      <vt:lpstr>PowerPoint 演示文稿</vt:lpstr>
      <vt:lpstr>PowerPoint 演示文稿</vt:lpstr>
      <vt:lpstr>Assertive attitude</vt:lpstr>
      <vt:lpstr>Submissive attitude</vt:lpstr>
      <vt:lpstr>PowerPoint 演示文稿</vt:lpstr>
      <vt:lpstr>PowerPoint 演示文稿</vt:lpstr>
      <vt:lpstr>FACTORS OF ATTITUDE</vt:lpstr>
      <vt:lpstr>coping with stress</vt:lpstr>
      <vt:lpstr>PowerPoint 演示文稿</vt:lpstr>
      <vt:lpstr>PowerPoint 演示文稿</vt:lpstr>
      <vt:lpstr>Types of stress</vt:lpstr>
      <vt:lpstr>Healthy ways to cope with stress</vt:lpstr>
      <vt:lpstr>PowerPoint 演示文稿</vt:lpstr>
      <vt:lpstr>PowerPoint 演示文稿</vt:lpstr>
      <vt:lpstr>Coping with emotions</vt:lpstr>
      <vt:lpstr>PowerPoint 演示文稿</vt:lpstr>
      <vt:lpstr>PowerPoint 演示文稿</vt:lpstr>
      <vt:lpstr>PowerPoint 演示文稿</vt:lpstr>
      <vt:lpstr>PowerPoint 演示文稿</vt:lpstr>
      <vt:lpstr>Harmful ways in which people try to handle emotions –</vt:lpstr>
      <vt:lpstr>PowerPoint 演示文稿</vt:lpstr>
      <vt:lpstr>Efficient coping strategies</vt:lpstr>
      <vt:lpstr>Efficient coping strategies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Development  BA(JMC)-107</dc:title>
  <dc:creator/>
  <cp:lastModifiedBy>Admin</cp:lastModifiedBy>
  <cp:revision>2</cp:revision>
  <dcterms:created xsi:type="dcterms:W3CDTF">2023-12-02T09:50:00Z</dcterms:created>
  <dcterms:modified xsi:type="dcterms:W3CDTF">2023-12-02T11:47:37Z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2023-11-30T11:00:00Z</vt:filetime>
  </property>
  <property fmtid="{D5CDD505-2E9C-101B-9397-08002B2CF9AE}" pid="3" name="Creator">
    <vt:lpwstr>WPS Presentation</vt:lpwstr>
  </property>
  <property fmtid="{D5CDD505-2E9C-101B-9397-08002B2CF9AE}" pid="4" name="LastSaved">
    <vt:filetime>2023-12-02T11:00:00Z</vt:filetime>
  </property>
  <property fmtid="{D5CDD505-2E9C-101B-9397-08002B2CF9AE}" pid="5" name="ICV">
    <vt:lpwstr>BFA7966E9C2443648BE6EB155D075E06_12</vt:lpwstr>
  </property>
  <property fmtid="{D5CDD505-2E9C-101B-9397-08002B2CF9AE}" pid="6" name="KSOProductBuildVer">
    <vt:lpwstr>1033-12.2.0.13306</vt:lpwstr>
  </property>
</Properties>
</file>