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78" r:id="rId3"/>
  </p:sldMasterIdLst>
  <p:notesMasterIdLst>
    <p:notesMasterId r:id="rId48"/>
  </p:notesMasterIdLst>
  <p:sldIdLst>
    <p:sldId id="256" r:id="rId4"/>
    <p:sldId id="257" r:id="rId5"/>
    <p:sldId id="326" r:id="rId6"/>
    <p:sldId id="327"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1" r:id="rId22"/>
    <p:sldId id="420" r:id="rId23"/>
    <p:sldId id="422" r:id="rId24"/>
    <p:sldId id="423" r:id="rId25"/>
    <p:sldId id="424" r:id="rId26"/>
    <p:sldId id="425"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439" r:id="rId41"/>
    <p:sldId id="440" r:id="rId42"/>
    <p:sldId id="441" r:id="rId43"/>
    <p:sldId id="442" r:id="rId44"/>
    <p:sldId id="443" r:id="rId45"/>
    <p:sldId id="444" r:id="rId46"/>
    <p:sldId id="445" r:id="rId47"/>
  </p:sldIdLst>
  <p:sldSz cx="9906000" cy="6858000" type="A4"/>
  <p:notesSz cx="7099300" cy="10234613"/>
  <p:embeddedFontLst>
    <p:embeddedFont>
      <p:font typeface="Calibri" panose="020F0502020204030204" pitchFamily="34" charset="0"/>
      <p:regular r:id="rId49"/>
      <p:bold r:id="rId50"/>
      <p:italic r:id="rId51"/>
      <p:boldItalic r:id="rId52"/>
    </p:embeddedFont>
    <p:embeddedFont>
      <p:font typeface="Cambria" panose="02040503050406030204" pitchFamily="18"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20">
          <p15:clr>
            <a:srgbClr val="000000"/>
          </p15:clr>
        </p15:guide>
      </p15:sldGuideLst>
    </p:ext>
    <p:ext uri="{2D200454-40CA-4A62-9FC3-DE9A4176ACB9}">
      <p15:notesGuideLst xmlns:p15="http://schemas.microsoft.com/office/powerpoint/2012/main">
        <p15:guide id="1" orient="horz" pos="3224">
          <p15:clr>
            <a:srgbClr val="000000"/>
          </p15:clr>
        </p15:guide>
        <p15:guide id="2" pos="2237">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4" roundtripDataSignature="AMtx7mjjA2zQg0vS4FupTtyjMpFQr8Sl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306" y="72"/>
      </p:cViewPr>
      <p:guideLst>
        <p:guide orient="horz" pos="2160"/>
        <p:guide pos="312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2.fntdata"/><Relationship Id="rId55" Type="http://schemas.openxmlformats.org/officeDocument/2006/relationships/font" Target="fonts/font7.fntdata"/><Relationship Id="rId9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 Type="http://schemas.openxmlformats.org/officeDocument/2006/relationships/slide" Target="slides/slide2.xml"/><Relationship Id="rId95"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font" Target="fonts/font3.fntdata"/><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6.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94" Type="http://customschemas.google.com/relationships/presentationmetadata" Target="metadata"/><Relationship Id="rId9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skar Abhigyan" userId="c60df2650e898e07" providerId="LiveId" clId="{91D55A12-8B88-4D76-AE75-544B4171C218}"/>
    <pc:docChg chg="undo redo custSel addSld delSld modSld sldOrd modMainMaster">
      <pc:chgData name="Bhaskar Abhigyan" userId="c60df2650e898e07" providerId="LiveId" clId="{91D55A12-8B88-4D76-AE75-544B4171C218}" dt="2023-11-26T15:11:12.204" v="1267" actId="20577"/>
      <pc:docMkLst>
        <pc:docMk/>
      </pc:docMkLst>
      <pc:sldChg chg="modSp">
        <pc:chgData name="Bhaskar Abhigyan" userId="c60df2650e898e07" providerId="LiveId" clId="{91D55A12-8B88-4D76-AE75-544B4171C218}" dt="2023-11-26T13:29:17.238" v="1" actId="20577"/>
        <pc:sldMkLst>
          <pc:docMk/>
          <pc:sldMk cId="0" sldId="256"/>
        </pc:sldMkLst>
        <pc:spChg chg="mod">
          <ac:chgData name="Bhaskar Abhigyan" userId="c60df2650e898e07" providerId="LiveId" clId="{91D55A12-8B88-4D76-AE75-544B4171C218}" dt="2023-11-26T13:29:17.238" v="1" actId="20577"/>
          <ac:spMkLst>
            <pc:docMk/>
            <pc:sldMk cId="0" sldId="256"/>
            <ac:spMk id="205" creationId="{00000000-0000-0000-0000-000000000000}"/>
          </ac:spMkLst>
        </pc:spChg>
      </pc:sldChg>
      <pc:sldChg chg="modSp mod">
        <pc:chgData name="Bhaskar Abhigyan" userId="c60df2650e898e07" providerId="LiveId" clId="{91D55A12-8B88-4D76-AE75-544B4171C218}" dt="2023-11-26T13:33:39.007" v="44" actId="20577"/>
        <pc:sldMkLst>
          <pc:docMk/>
          <pc:sldMk cId="0" sldId="257"/>
        </pc:sldMkLst>
        <pc:spChg chg="mod">
          <ac:chgData name="Bhaskar Abhigyan" userId="c60df2650e898e07" providerId="LiveId" clId="{91D55A12-8B88-4D76-AE75-544B4171C218}" dt="2023-11-26T13:33:39.007" v="44" actId="20577"/>
          <ac:spMkLst>
            <pc:docMk/>
            <pc:sldMk cId="0" sldId="257"/>
            <ac:spMk id="210" creationId="{00000000-0000-0000-0000-000000000000}"/>
          </ac:spMkLst>
        </pc:spChg>
        <pc:spChg chg="mod">
          <ac:chgData name="Bhaskar Abhigyan" userId="c60df2650e898e07" providerId="LiveId" clId="{91D55A12-8B88-4D76-AE75-544B4171C218}" dt="2023-11-26T13:33:28.254" v="42" actId="20577"/>
          <ac:spMkLst>
            <pc:docMk/>
            <pc:sldMk cId="0" sldId="257"/>
            <ac:spMk id="211" creationId="{00000000-0000-0000-0000-000000000000}"/>
          </ac:spMkLst>
        </pc:spChg>
      </pc:sldChg>
      <pc:sldChg chg="modSp mod">
        <pc:chgData name="Bhaskar Abhigyan" userId="c60df2650e898e07" providerId="LiveId" clId="{91D55A12-8B88-4D76-AE75-544B4171C218}" dt="2023-11-26T13:33:57.556" v="49"/>
        <pc:sldMkLst>
          <pc:docMk/>
          <pc:sldMk cId="3654251797" sldId="326"/>
        </pc:sldMkLst>
        <pc:spChg chg="mod">
          <ac:chgData name="Bhaskar Abhigyan" userId="c60df2650e898e07" providerId="LiveId" clId="{91D55A12-8B88-4D76-AE75-544B4171C218}" dt="2023-11-26T13:33:57.556" v="49"/>
          <ac:spMkLst>
            <pc:docMk/>
            <pc:sldMk cId="3654251797" sldId="326"/>
            <ac:spMk id="229" creationId="{00000000-0000-0000-0000-000000000000}"/>
          </ac:spMkLst>
        </pc:spChg>
      </pc:sldChg>
      <pc:sldChg chg="modSp mod">
        <pc:chgData name="Bhaskar Abhigyan" userId="c60df2650e898e07" providerId="LiveId" clId="{91D55A12-8B88-4D76-AE75-544B4171C218}" dt="2023-11-26T13:35:41.729" v="76" actId="113"/>
        <pc:sldMkLst>
          <pc:docMk/>
          <pc:sldMk cId="4270108002" sldId="327"/>
        </pc:sldMkLst>
        <pc:spChg chg="mod">
          <ac:chgData name="Bhaskar Abhigyan" userId="c60df2650e898e07" providerId="LiveId" clId="{91D55A12-8B88-4D76-AE75-544B4171C218}" dt="2023-11-26T13:34:40.620" v="54"/>
          <ac:spMkLst>
            <pc:docMk/>
            <pc:sldMk cId="4270108002" sldId="327"/>
            <ac:spMk id="6" creationId="{BE86B76C-D535-E703-C7AB-FAB2B75E9F37}"/>
          </ac:spMkLst>
        </pc:spChg>
        <pc:spChg chg="mod">
          <ac:chgData name="Bhaskar Abhigyan" userId="c60df2650e898e07" providerId="LiveId" clId="{91D55A12-8B88-4D76-AE75-544B4171C218}" dt="2023-11-26T13:35:41.729" v="76" actId="113"/>
          <ac:spMkLst>
            <pc:docMk/>
            <pc:sldMk cId="4270108002" sldId="327"/>
            <ac:spMk id="229" creationId="{00000000-0000-0000-0000-000000000000}"/>
          </ac:spMkLst>
        </pc:spChg>
      </pc:sldChg>
      <pc:sldChg chg="del">
        <pc:chgData name="Bhaskar Abhigyan" userId="c60df2650e898e07" providerId="LiveId" clId="{91D55A12-8B88-4D76-AE75-544B4171C218}" dt="2023-11-26T13:36:07.032" v="78" actId="47"/>
        <pc:sldMkLst>
          <pc:docMk/>
          <pc:sldMk cId="553868194" sldId="328"/>
        </pc:sldMkLst>
      </pc:sldChg>
      <pc:sldChg chg="del">
        <pc:chgData name="Bhaskar Abhigyan" userId="c60df2650e898e07" providerId="LiveId" clId="{91D55A12-8B88-4D76-AE75-544B4171C218}" dt="2023-11-26T13:36:07.835" v="79" actId="47"/>
        <pc:sldMkLst>
          <pc:docMk/>
          <pc:sldMk cId="829757346" sldId="329"/>
        </pc:sldMkLst>
      </pc:sldChg>
      <pc:sldChg chg="del">
        <pc:chgData name="Bhaskar Abhigyan" userId="c60df2650e898e07" providerId="LiveId" clId="{91D55A12-8B88-4D76-AE75-544B4171C218}" dt="2023-11-26T13:36:08.018" v="80" actId="47"/>
        <pc:sldMkLst>
          <pc:docMk/>
          <pc:sldMk cId="778544075" sldId="330"/>
        </pc:sldMkLst>
      </pc:sldChg>
      <pc:sldChg chg="del">
        <pc:chgData name="Bhaskar Abhigyan" userId="c60df2650e898e07" providerId="LiveId" clId="{91D55A12-8B88-4D76-AE75-544B4171C218}" dt="2023-11-26T13:36:08.188" v="81" actId="47"/>
        <pc:sldMkLst>
          <pc:docMk/>
          <pc:sldMk cId="2708817728" sldId="331"/>
        </pc:sldMkLst>
      </pc:sldChg>
      <pc:sldChg chg="del">
        <pc:chgData name="Bhaskar Abhigyan" userId="c60df2650e898e07" providerId="LiveId" clId="{91D55A12-8B88-4D76-AE75-544B4171C218}" dt="2023-11-26T13:36:08.328" v="82" actId="47"/>
        <pc:sldMkLst>
          <pc:docMk/>
          <pc:sldMk cId="314402973" sldId="332"/>
        </pc:sldMkLst>
      </pc:sldChg>
      <pc:sldChg chg="del">
        <pc:chgData name="Bhaskar Abhigyan" userId="c60df2650e898e07" providerId="LiveId" clId="{91D55A12-8B88-4D76-AE75-544B4171C218}" dt="2023-11-26T13:36:08.476" v="83" actId="47"/>
        <pc:sldMkLst>
          <pc:docMk/>
          <pc:sldMk cId="304662358" sldId="333"/>
        </pc:sldMkLst>
      </pc:sldChg>
      <pc:sldChg chg="del">
        <pc:chgData name="Bhaskar Abhigyan" userId="c60df2650e898e07" providerId="LiveId" clId="{91D55A12-8B88-4D76-AE75-544B4171C218}" dt="2023-11-26T13:36:08.974" v="84" actId="47"/>
        <pc:sldMkLst>
          <pc:docMk/>
          <pc:sldMk cId="4097623941" sldId="334"/>
        </pc:sldMkLst>
      </pc:sldChg>
      <pc:sldChg chg="del">
        <pc:chgData name="Bhaskar Abhigyan" userId="c60df2650e898e07" providerId="LiveId" clId="{91D55A12-8B88-4D76-AE75-544B4171C218}" dt="2023-11-26T13:36:09.012" v="85" actId="47"/>
        <pc:sldMkLst>
          <pc:docMk/>
          <pc:sldMk cId="2988988590" sldId="335"/>
        </pc:sldMkLst>
      </pc:sldChg>
      <pc:sldChg chg="del">
        <pc:chgData name="Bhaskar Abhigyan" userId="c60df2650e898e07" providerId="LiveId" clId="{91D55A12-8B88-4D76-AE75-544B4171C218}" dt="2023-11-26T13:36:09.054" v="86" actId="47"/>
        <pc:sldMkLst>
          <pc:docMk/>
          <pc:sldMk cId="3424373523" sldId="336"/>
        </pc:sldMkLst>
      </pc:sldChg>
      <pc:sldChg chg="del">
        <pc:chgData name="Bhaskar Abhigyan" userId="c60df2650e898e07" providerId="LiveId" clId="{91D55A12-8B88-4D76-AE75-544B4171C218}" dt="2023-11-26T13:36:09.096" v="87" actId="47"/>
        <pc:sldMkLst>
          <pc:docMk/>
          <pc:sldMk cId="1253623644" sldId="337"/>
        </pc:sldMkLst>
      </pc:sldChg>
      <pc:sldChg chg="del">
        <pc:chgData name="Bhaskar Abhigyan" userId="c60df2650e898e07" providerId="LiveId" clId="{91D55A12-8B88-4D76-AE75-544B4171C218}" dt="2023-11-26T13:36:09.134" v="88" actId="47"/>
        <pc:sldMkLst>
          <pc:docMk/>
          <pc:sldMk cId="3665467604" sldId="338"/>
        </pc:sldMkLst>
      </pc:sldChg>
      <pc:sldChg chg="del">
        <pc:chgData name="Bhaskar Abhigyan" userId="c60df2650e898e07" providerId="LiveId" clId="{91D55A12-8B88-4D76-AE75-544B4171C218}" dt="2023-11-26T13:36:09.178" v="89" actId="47"/>
        <pc:sldMkLst>
          <pc:docMk/>
          <pc:sldMk cId="1241965803" sldId="339"/>
        </pc:sldMkLst>
      </pc:sldChg>
      <pc:sldChg chg="del">
        <pc:chgData name="Bhaskar Abhigyan" userId="c60df2650e898e07" providerId="LiveId" clId="{91D55A12-8B88-4D76-AE75-544B4171C218}" dt="2023-11-26T13:36:09.214" v="90" actId="47"/>
        <pc:sldMkLst>
          <pc:docMk/>
          <pc:sldMk cId="402220883" sldId="340"/>
        </pc:sldMkLst>
      </pc:sldChg>
      <pc:sldChg chg="del">
        <pc:chgData name="Bhaskar Abhigyan" userId="c60df2650e898e07" providerId="LiveId" clId="{91D55A12-8B88-4D76-AE75-544B4171C218}" dt="2023-11-26T13:36:09.259" v="91" actId="47"/>
        <pc:sldMkLst>
          <pc:docMk/>
          <pc:sldMk cId="2436978263" sldId="341"/>
        </pc:sldMkLst>
      </pc:sldChg>
      <pc:sldChg chg="del">
        <pc:chgData name="Bhaskar Abhigyan" userId="c60df2650e898e07" providerId="LiveId" clId="{91D55A12-8B88-4D76-AE75-544B4171C218}" dt="2023-11-26T13:36:09.334" v="93" actId="47"/>
        <pc:sldMkLst>
          <pc:docMk/>
          <pc:sldMk cId="3091736064" sldId="342"/>
        </pc:sldMkLst>
      </pc:sldChg>
      <pc:sldChg chg="del">
        <pc:chgData name="Bhaskar Abhigyan" userId="c60df2650e898e07" providerId="LiveId" clId="{91D55A12-8B88-4D76-AE75-544B4171C218}" dt="2023-11-26T13:36:09.296" v="92" actId="47"/>
        <pc:sldMkLst>
          <pc:docMk/>
          <pc:sldMk cId="747529960" sldId="343"/>
        </pc:sldMkLst>
      </pc:sldChg>
      <pc:sldChg chg="del">
        <pc:chgData name="Bhaskar Abhigyan" userId="c60df2650e898e07" providerId="LiveId" clId="{91D55A12-8B88-4D76-AE75-544B4171C218}" dt="2023-11-26T13:36:09.378" v="94" actId="47"/>
        <pc:sldMkLst>
          <pc:docMk/>
          <pc:sldMk cId="898612280" sldId="344"/>
        </pc:sldMkLst>
      </pc:sldChg>
      <pc:sldChg chg="del">
        <pc:chgData name="Bhaskar Abhigyan" userId="c60df2650e898e07" providerId="LiveId" clId="{91D55A12-8B88-4D76-AE75-544B4171C218}" dt="2023-11-26T13:36:09.416" v="95" actId="47"/>
        <pc:sldMkLst>
          <pc:docMk/>
          <pc:sldMk cId="4076221709" sldId="345"/>
        </pc:sldMkLst>
      </pc:sldChg>
      <pc:sldChg chg="del">
        <pc:chgData name="Bhaskar Abhigyan" userId="c60df2650e898e07" providerId="LiveId" clId="{91D55A12-8B88-4D76-AE75-544B4171C218}" dt="2023-11-26T13:36:09.452" v="96" actId="47"/>
        <pc:sldMkLst>
          <pc:docMk/>
          <pc:sldMk cId="835291848" sldId="346"/>
        </pc:sldMkLst>
      </pc:sldChg>
      <pc:sldChg chg="del">
        <pc:chgData name="Bhaskar Abhigyan" userId="c60df2650e898e07" providerId="LiveId" clId="{91D55A12-8B88-4D76-AE75-544B4171C218}" dt="2023-11-26T13:36:09.484" v="97" actId="47"/>
        <pc:sldMkLst>
          <pc:docMk/>
          <pc:sldMk cId="4264171864" sldId="347"/>
        </pc:sldMkLst>
      </pc:sldChg>
      <pc:sldChg chg="del">
        <pc:chgData name="Bhaskar Abhigyan" userId="c60df2650e898e07" providerId="LiveId" clId="{91D55A12-8B88-4D76-AE75-544B4171C218}" dt="2023-11-26T13:36:09.527" v="98" actId="47"/>
        <pc:sldMkLst>
          <pc:docMk/>
          <pc:sldMk cId="115693686" sldId="348"/>
        </pc:sldMkLst>
      </pc:sldChg>
      <pc:sldChg chg="del">
        <pc:chgData name="Bhaskar Abhigyan" userId="c60df2650e898e07" providerId="LiveId" clId="{91D55A12-8B88-4D76-AE75-544B4171C218}" dt="2023-11-26T13:36:09.566" v="99" actId="47"/>
        <pc:sldMkLst>
          <pc:docMk/>
          <pc:sldMk cId="3411862035" sldId="349"/>
        </pc:sldMkLst>
      </pc:sldChg>
      <pc:sldChg chg="del">
        <pc:chgData name="Bhaskar Abhigyan" userId="c60df2650e898e07" providerId="LiveId" clId="{91D55A12-8B88-4D76-AE75-544B4171C218}" dt="2023-11-26T13:36:09.604" v="100" actId="47"/>
        <pc:sldMkLst>
          <pc:docMk/>
          <pc:sldMk cId="1241892792" sldId="350"/>
        </pc:sldMkLst>
      </pc:sldChg>
      <pc:sldChg chg="del">
        <pc:chgData name="Bhaskar Abhigyan" userId="c60df2650e898e07" providerId="LiveId" clId="{91D55A12-8B88-4D76-AE75-544B4171C218}" dt="2023-11-26T13:36:09.646" v="101" actId="47"/>
        <pc:sldMkLst>
          <pc:docMk/>
          <pc:sldMk cId="1574107973" sldId="351"/>
        </pc:sldMkLst>
      </pc:sldChg>
      <pc:sldChg chg="del">
        <pc:chgData name="Bhaskar Abhigyan" userId="c60df2650e898e07" providerId="LiveId" clId="{91D55A12-8B88-4D76-AE75-544B4171C218}" dt="2023-11-26T13:36:09.684" v="102" actId="47"/>
        <pc:sldMkLst>
          <pc:docMk/>
          <pc:sldMk cId="1481308827" sldId="352"/>
        </pc:sldMkLst>
      </pc:sldChg>
      <pc:sldChg chg="del">
        <pc:chgData name="Bhaskar Abhigyan" userId="c60df2650e898e07" providerId="LiveId" clId="{91D55A12-8B88-4D76-AE75-544B4171C218}" dt="2023-11-26T13:36:09.728" v="103" actId="47"/>
        <pc:sldMkLst>
          <pc:docMk/>
          <pc:sldMk cId="2407796008" sldId="353"/>
        </pc:sldMkLst>
      </pc:sldChg>
      <pc:sldChg chg="del">
        <pc:chgData name="Bhaskar Abhigyan" userId="c60df2650e898e07" providerId="LiveId" clId="{91D55A12-8B88-4D76-AE75-544B4171C218}" dt="2023-11-26T13:36:09.768" v="104" actId="47"/>
        <pc:sldMkLst>
          <pc:docMk/>
          <pc:sldMk cId="169607715" sldId="354"/>
        </pc:sldMkLst>
      </pc:sldChg>
      <pc:sldChg chg="del">
        <pc:chgData name="Bhaskar Abhigyan" userId="c60df2650e898e07" providerId="LiveId" clId="{91D55A12-8B88-4D76-AE75-544B4171C218}" dt="2023-11-26T13:36:09.800" v="105" actId="47"/>
        <pc:sldMkLst>
          <pc:docMk/>
          <pc:sldMk cId="752926886" sldId="355"/>
        </pc:sldMkLst>
      </pc:sldChg>
      <pc:sldChg chg="del">
        <pc:chgData name="Bhaskar Abhigyan" userId="c60df2650e898e07" providerId="LiveId" clId="{91D55A12-8B88-4D76-AE75-544B4171C218}" dt="2023-11-26T13:36:09.842" v="106" actId="47"/>
        <pc:sldMkLst>
          <pc:docMk/>
          <pc:sldMk cId="1159815688" sldId="356"/>
        </pc:sldMkLst>
      </pc:sldChg>
      <pc:sldChg chg="del">
        <pc:chgData name="Bhaskar Abhigyan" userId="c60df2650e898e07" providerId="LiveId" clId="{91D55A12-8B88-4D76-AE75-544B4171C218}" dt="2023-11-26T13:36:09.884" v="107" actId="47"/>
        <pc:sldMkLst>
          <pc:docMk/>
          <pc:sldMk cId="1971437896" sldId="357"/>
        </pc:sldMkLst>
      </pc:sldChg>
      <pc:sldChg chg="del">
        <pc:chgData name="Bhaskar Abhigyan" userId="c60df2650e898e07" providerId="LiveId" clId="{91D55A12-8B88-4D76-AE75-544B4171C218}" dt="2023-11-26T13:36:09.932" v="108" actId="47"/>
        <pc:sldMkLst>
          <pc:docMk/>
          <pc:sldMk cId="849898879" sldId="358"/>
        </pc:sldMkLst>
      </pc:sldChg>
      <pc:sldChg chg="del">
        <pc:chgData name="Bhaskar Abhigyan" userId="c60df2650e898e07" providerId="LiveId" clId="{91D55A12-8B88-4D76-AE75-544B4171C218}" dt="2023-11-26T13:36:10.657" v="109" actId="47"/>
        <pc:sldMkLst>
          <pc:docMk/>
          <pc:sldMk cId="861273135" sldId="359"/>
        </pc:sldMkLst>
      </pc:sldChg>
      <pc:sldChg chg="del">
        <pc:chgData name="Bhaskar Abhigyan" userId="c60df2650e898e07" providerId="LiveId" clId="{91D55A12-8B88-4D76-AE75-544B4171C218}" dt="2023-11-26T13:36:10.817" v="110" actId="47"/>
        <pc:sldMkLst>
          <pc:docMk/>
          <pc:sldMk cId="2167074285" sldId="360"/>
        </pc:sldMkLst>
      </pc:sldChg>
      <pc:sldChg chg="del">
        <pc:chgData name="Bhaskar Abhigyan" userId="c60df2650e898e07" providerId="LiveId" clId="{91D55A12-8B88-4D76-AE75-544B4171C218}" dt="2023-11-26T13:36:10.964" v="111" actId="47"/>
        <pc:sldMkLst>
          <pc:docMk/>
          <pc:sldMk cId="1221120251" sldId="361"/>
        </pc:sldMkLst>
      </pc:sldChg>
      <pc:sldChg chg="del">
        <pc:chgData name="Bhaskar Abhigyan" userId="c60df2650e898e07" providerId="LiveId" clId="{91D55A12-8B88-4D76-AE75-544B4171C218}" dt="2023-11-26T13:36:11.102" v="112" actId="47"/>
        <pc:sldMkLst>
          <pc:docMk/>
          <pc:sldMk cId="4166078273" sldId="362"/>
        </pc:sldMkLst>
      </pc:sldChg>
      <pc:sldChg chg="del">
        <pc:chgData name="Bhaskar Abhigyan" userId="c60df2650e898e07" providerId="LiveId" clId="{91D55A12-8B88-4D76-AE75-544B4171C218}" dt="2023-11-26T13:36:11.282" v="113" actId="47"/>
        <pc:sldMkLst>
          <pc:docMk/>
          <pc:sldMk cId="1929708441" sldId="363"/>
        </pc:sldMkLst>
      </pc:sldChg>
      <pc:sldChg chg="del">
        <pc:chgData name="Bhaskar Abhigyan" userId="c60df2650e898e07" providerId="LiveId" clId="{91D55A12-8B88-4D76-AE75-544B4171C218}" dt="2023-11-26T13:36:11.439" v="114" actId="47"/>
        <pc:sldMkLst>
          <pc:docMk/>
          <pc:sldMk cId="944394091" sldId="364"/>
        </pc:sldMkLst>
      </pc:sldChg>
      <pc:sldChg chg="del">
        <pc:chgData name="Bhaskar Abhigyan" userId="c60df2650e898e07" providerId="LiveId" clId="{91D55A12-8B88-4D76-AE75-544B4171C218}" dt="2023-11-26T13:36:11.614" v="115" actId="47"/>
        <pc:sldMkLst>
          <pc:docMk/>
          <pc:sldMk cId="4222663374" sldId="365"/>
        </pc:sldMkLst>
      </pc:sldChg>
      <pc:sldChg chg="del">
        <pc:chgData name="Bhaskar Abhigyan" userId="c60df2650e898e07" providerId="LiveId" clId="{91D55A12-8B88-4D76-AE75-544B4171C218}" dt="2023-11-26T13:36:11.755" v="116" actId="47"/>
        <pc:sldMkLst>
          <pc:docMk/>
          <pc:sldMk cId="1161037931" sldId="366"/>
        </pc:sldMkLst>
      </pc:sldChg>
      <pc:sldChg chg="del">
        <pc:chgData name="Bhaskar Abhigyan" userId="c60df2650e898e07" providerId="LiveId" clId="{91D55A12-8B88-4D76-AE75-544B4171C218}" dt="2023-11-26T13:36:12.283" v="117" actId="47"/>
        <pc:sldMkLst>
          <pc:docMk/>
          <pc:sldMk cId="3928644439" sldId="367"/>
        </pc:sldMkLst>
      </pc:sldChg>
      <pc:sldChg chg="del">
        <pc:chgData name="Bhaskar Abhigyan" userId="c60df2650e898e07" providerId="LiveId" clId="{91D55A12-8B88-4D76-AE75-544B4171C218}" dt="2023-11-26T13:36:12.315" v="118" actId="47"/>
        <pc:sldMkLst>
          <pc:docMk/>
          <pc:sldMk cId="3710361313" sldId="368"/>
        </pc:sldMkLst>
      </pc:sldChg>
      <pc:sldChg chg="del">
        <pc:chgData name="Bhaskar Abhigyan" userId="c60df2650e898e07" providerId="LiveId" clId="{91D55A12-8B88-4D76-AE75-544B4171C218}" dt="2023-11-26T13:36:12.347" v="119" actId="47"/>
        <pc:sldMkLst>
          <pc:docMk/>
          <pc:sldMk cId="1992927354" sldId="369"/>
        </pc:sldMkLst>
      </pc:sldChg>
      <pc:sldChg chg="del">
        <pc:chgData name="Bhaskar Abhigyan" userId="c60df2650e898e07" providerId="LiveId" clId="{91D55A12-8B88-4D76-AE75-544B4171C218}" dt="2023-11-26T13:36:12.383" v="120" actId="47"/>
        <pc:sldMkLst>
          <pc:docMk/>
          <pc:sldMk cId="4020961365" sldId="370"/>
        </pc:sldMkLst>
      </pc:sldChg>
      <pc:sldChg chg="del">
        <pc:chgData name="Bhaskar Abhigyan" userId="c60df2650e898e07" providerId="LiveId" clId="{91D55A12-8B88-4D76-AE75-544B4171C218}" dt="2023-11-26T13:36:12.429" v="121" actId="47"/>
        <pc:sldMkLst>
          <pc:docMk/>
          <pc:sldMk cId="1001148024" sldId="371"/>
        </pc:sldMkLst>
      </pc:sldChg>
      <pc:sldChg chg="del">
        <pc:chgData name="Bhaskar Abhigyan" userId="c60df2650e898e07" providerId="LiveId" clId="{91D55A12-8B88-4D76-AE75-544B4171C218}" dt="2023-11-26T13:36:12.465" v="122" actId="47"/>
        <pc:sldMkLst>
          <pc:docMk/>
          <pc:sldMk cId="3682373836" sldId="372"/>
        </pc:sldMkLst>
      </pc:sldChg>
      <pc:sldChg chg="del">
        <pc:chgData name="Bhaskar Abhigyan" userId="c60df2650e898e07" providerId="LiveId" clId="{91D55A12-8B88-4D76-AE75-544B4171C218}" dt="2023-11-26T13:36:12.497" v="123" actId="47"/>
        <pc:sldMkLst>
          <pc:docMk/>
          <pc:sldMk cId="3051039995" sldId="373"/>
        </pc:sldMkLst>
      </pc:sldChg>
      <pc:sldChg chg="del">
        <pc:chgData name="Bhaskar Abhigyan" userId="c60df2650e898e07" providerId="LiveId" clId="{91D55A12-8B88-4D76-AE75-544B4171C218}" dt="2023-11-26T13:36:12.529" v="124" actId="47"/>
        <pc:sldMkLst>
          <pc:docMk/>
          <pc:sldMk cId="1058727027" sldId="375"/>
        </pc:sldMkLst>
      </pc:sldChg>
      <pc:sldChg chg="del">
        <pc:chgData name="Bhaskar Abhigyan" userId="c60df2650e898e07" providerId="LiveId" clId="{91D55A12-8B88-4D76-AE75-544B4171C218}" dt="2023-11-26T13:36:12.563" v="125" actId="47"/>
        <pc:sldMkLst>
          <pc:docMk/>
          <pc:sldMk cId="3702684515" sldId="376"/>
        </pc:sldMkLst>
      </pc:sldChg>
      <pc:sldChg chg="del">
        <pc:chgData name="Bhaskar Abhigyan" userId="c60df2650e898e07" providerId="LiveId" clId="{91D55A12-8B88-4D76-AE75-544B4171C218}" dt="2023-11-26T13:36:12.597" v="126" actId="47"/>
        <pc:sldMkLst>
          <pc:docMk/>
          <pc:sldMk cId="4042715458" sldId="377"/>
        </pc:sldMkLst>
      </pc:sldChg>
      <pc:sldChg chg="del">
        <pc:chgData name="Bhaskar Abhigyan" userId="c60df2650e898e07" providerId="LiveId" clId="{91D55A12-8B88-4D76-AE75-544B4171C218}" dt="2023-11-26T13:36:12.633" v="127" actId="47"/>
        <pc:sldMkLst>
          <pc:docMk/>
          <pc:sldMk cId="3373782344" sldId="378"/>
        </pc:sldMkLst>
      </pc:sldChg>
      <pc:sldChg chg="del">
        <pc:chgData name="Bhaskar Abhigyan" userId="c60df2650e898e07" providerId="LiveId" clId="{91D55A12-8B88-4D76-AE75-544B4171C218}" dt="2023-11-26T13:36:12.669" v="128" actId="47"/>
        <pc:sldMkLst>
          <pc:docMk/>
          <pc:sldMk cId="1864148292" sldId="379"/>
        </pc:sldMkLst>
      </pc:sldChg>
      <pc:sldChg chg="del">
        <pc:chgData name="Bhaskar Abhigyan" userId="c60df2650e898e07" providerId="LiveId" clId="{91D55A12-8B88-4D76-AE75-544B4171C218}" dt="2023-11-26T13:36:12.701" v="129" actId="47"/>
        <pc:sldMkLst>
          <pc:docMk/>
          <pc:sldMk cId="1861461440" sldId="380"/>
        </pc:sldMkLst>
      </pc:sldChg>
      <pc:sldChg chg="del">
        <pc:chgData name="Bhaskar Abhigyan" userId="c60df2650e898e07" providerId="LiveId" clId="{91D55A12-8B88-4D76-AE75-544B4171C218}" dt="2023-11-26T13:36:12.745" v="130" actId="47"/>
        <pc:sldMkLst>
          <pc:docMk/>
          <pc:sldMk cId="1021355000" sldId="381"/>
        </pc:sldMkLst>
      </pc:sldChg>
      <pc:sldChg chg="del">
        <pc:chgData name="Bhaskar Abhigyan" userId="c60df2650e898e07" providerId="LiveId" clId="{91D55A12-8B88-4D76-AE75-544B4171C218}" dt="2023-11-26T13:36:12.783" v="131" actId="47"/>
        <pc:sldMkLst>
          <pc:docMk/>
          <pc:sldMk cId="1075783540" sldId="382"/>
        </pc:sldMkLst>
      </pc:sldChg>
      <pc:sldChg chg="del">
        <pc:chgData name="Bhaskar Abhigyan" userId="c60df2650e898e07" providerId="LiveId" clId="{91D55A12-8B88-4D76-AE75-544B4171C218}" dt="2023-11-26T13:36:12.981" v="132" actId="47"/>
        <pc:sldMkLst>
          <pc:docMk/>
          <pc:sldMk cId="2286142693" sldId="383"/>
        </pc:sldMkLst>
      </pc:sldChg>
      <pc:sldChg chg="del">
        <pc:chgData name="Bhaskar Abhigyan" userId="c60df2650e898e07" providerId="LiveId" clId="{91D55A12-8B88-4D76-AE75-544B4171C218}" dt="2023-11-26T13:36:13.514" v="133" actId="47"/>
        <pc:sldMkLst>
          <pc:docMk/>
          <pc:sldMk cId="1636030503" sldId="384"/>
        </pc:sldMkLst>
      </pc:sldChg>
      <pc:sldChg chg="del">
        <pc:chgData name="Bhaskar Abhigyan" userId="c60df2650e898e07" providerId="LiveId" clId="{91D55A12-8B88-4D76-AE75-544B4171C218}" dt="2023-11-26T13:36:13.712" v="134" actId="47"/>
        <pc:sldMkLst>
          <pc:docMk/>
          <pc:sldMk cId="907603130" sldId="385"/>
        </pc:sldMkLst>
      </pc:sldChg>
      <pc:sldChg chg="del">
        <pc:chgData name="Bhaskar Abhigyan" userId="c60df2650e898e07" providerId="LiveId" clId="{91D55A12-8B88-4D76-AE75-544B4171C218}" dt="2023-11-26T13:36:13.835" v="135" actId="47"/>
        <pc:sldMkLst>
          <pc:docMk/>
          <pc:sldMk cId="1538597175" sldId="386"/>
        </pc:sldMkLst>
      </pc:sldChg>
      <pc:sldChg chg="del">
        <pc:chgData name="Bhaskar Abhigyan" userId="c60df2650e898e07" providerId="LiveId" clId="{91D55A12-8B88-4D76-AE75-544B4171C218}" dt="2023-11-26T13:36:13.983" v="136" actId="47"/>
        <pc:sldMkLst>
          <pc:docMk/>
          <pc:sldMk cId="2839893911" sldId="387"/>
        </pc:sldMkLst>
      </pc:sldChg>
      <pc:sldChg chg="del">
        <pc:chgData name="Bhaskar Abhigyan" userId="c60df2650e898e07" providerId="LiveId" clId="{91D55A12-8B88-4D76-AE75-544B4171C218}" dt="2023-11-26T13:36:14.477" v="137" actId="47"/>
        <pc:sldMkLst>
          <pc:docMk/>
          <pc:sldMk cId="4005228803" sldId="388"/>
        </pc:sldMkLst>
      </pc:sldChg>
      <pc:sldChg chg="del">
        <pc:chgData name="Bhaskar Abhigyan" userId="c60df2650e898e07" providerId="LiveId" clId="{91D55A12-8B88-4D76-AE75-544B4171C218}" dt="2023-11-26T13:36:14.527" v="138" actId="47"/>
        <pc:sldMkLst>
          <pc:docMk/>
          <pc:sldMk cId="2326273503" sldId="389"/>
        </pc:sldMkLst>
      </pc:sldChg>
      <pc:sldChg chg="del">
        <pc:chgData name="Bhaskar Abhigyan" userId="c60df2650e898e07" providerId="LiveId" clId="{91D55A12-8B88-4D76-AE75-544B4171C218}" dt="2023-11-26T13:36:14.563" v="139" actId="47"/>
        <pc:sldMkLst>
          <pc:docMk/>
          <pc:sldMk cId="2900856017" sldId="390"/>
        </pc:sldMkLst>
      </pc:sldChg>
      <pc:sldChg chg="del">
        <pc:chgData name="Bhaskar Abhigyan" userId="c60df2650e898e07" providerId="LiveId" clId="{91D55A12-8B88-4D76-AE75-544B4171C218}" dt="2023-11-26T13:36:14.597" v="140" actId="47"/>
        <pc:sldMkLst>
          <pc:docMk/>
          <pc:sldMk cId="2271961402" sldId="391"/>
        </pc:sldMkLst>
      </pc:sldChg>
      <pc:sldChg chg="del">
        <pc:chgData name="Bhaskar Abhigyan" userId="c60df2650e898e07" providerId="LiveId" clId="{91D55A12-8B88-4D76-AE75-544B4171C218}" dt="2023-11-26T13:36:14.635" v="141" actId="47"/>
        <pc:sldMkLst>
          <pc:docMk/>
          <pc:sldMk cId="888783263" sldId="392"/>
        </pc:sldMkLst>
      </pc:sldChg>
      <pc:sldChg chg="del">
        <pc:chgData name="Bhaskar Abhigyan" userId="c60df2650e898e07" providerId="LiveId" clId="{91D55A12-8B88-4D76-AE75-544B4171C218}" dt="2023-11-26T13:36:14.669" v="142" actId="47"/>
        <pc:sldMkLst>
          <pc:docMk/>
          <pc:sldMk cId="1466337390" sldId="393"/>
        </pc:sldMkLst>
      </pc:sldChg>
      <pc:sldChg chg="del">
        <pc:chgData name="Bhaskar Abhigyan" userId="c60df2650e898e07" providerId="LiveId" clId="{91D55A12-8B88-4D76-AE75-544B4171C218}" dt="2023-11-26T13:36:14.713" v="143" actId="47"/>
        <pc:sldMkLst>
          <pc:docMk/>
          <pc:sldMk cId="3104277285" sldId="394"/>
        </pc:sldMkLst>
      </pc:sldChg>
      <pc:sldChg chg="del">
        <pc:chgData name="Bhaskar Abhigyan" userId="c60df2650e898e07" providerId="LiveId" clId="{91D55A12-8B88-4D76-AE75-544B4171C218}" dt="2023-11-26T13:36:14.746" v="144" actId="47"/>
        <pc:sldMkLst>
          <pc:docMk/>
          <pc:sldMk cId="1319075054" sldId="395"/>
        </pc:sldMkLst>
      </pc:sldChg>
      <pc:sldChg chg="del">
        <pc:chgData name="Bhaskar Abhigyan" userId="c60df2650e898e07" providerId="LiveId" clId="{91D55A12-8B88-4D76-AE75-544B4171C218}" dt="2023-11-26T13:36:15.407" v="145" actId="47"/>
        <pc:sldMkLst>
          <pc:docMk/>
          <pc:sldMk cId="2585696127" sldId="396"/>
        </pc:sldMkLst>
      </pc:sldChg>
      <pc:sldChg chg="del">
        <pc:chgData name="Bhaskar Abhigyan" userId="c60df2650e898e07" providerId="LiveId" clId="{91D55A12-8B88-4D76-AE75-544B4171C218}" dt="2023-11-26T13:36:15.578" v="146" actId="47"/>
        <pc:sldMkLst>
          <pc:docMk/>
          <pc:sldMk cId="709229893" sldId="397"/>
        </pc:sldMkLst>
      </pc:sldChg>
      <pc:sldChg chg="del">
        <pc:chgData name="Bhaskar Abhigyan" userId="c60df2650e898e07" providerId="LiveId" clId="{91D55A12-8B88-4D76-AE75-544B4171C218}" dt="2023-11-26T13:36:15.734" v="147" actId="47"/>
        <pc:sldMkLst>
          <pc:docMk/>
          <pc:sldMk cId="3911642160" sldId="398"/>
        </pc:sldMkLst>
      </pc:sldChg>
      <pc:sldChg chg="del">
        <pc:chgData name="Bhaskar Abhigyan" userId="c60df2650e898e07" providerId="LiveId" clId="{91D55A12-8B88-4D76-AE75-544B4171C218}" dt="2023-11-26T13:36:16.289" v="148" actId="47"/>
        <pc:sldMkLst>
          <pc:docMk/>
          <pc:sldMk cId="1327680178" sldId="399"/>
        </pc:sldMkLst>
      </pc:sldChg>
      <pc:sldChg chg="del">
        <pc:chgData name="Bhaskar Abhigyan" userId="c60df2650e898e07" providerId="LiveId" clId="{91D55A12-8B88-4D76-AE75-544B4171C218}" dt="2023-11-26T13:36:16.658" v="149" actId="47"/>
        <pc:sldMkLst>
          <pc:docMk/>
          <pc:sldMk cId="254517156" sldId="400"/>
        </pc:sldMkLst>
      </pc:sldChg>
      <pc:sldChg chg="del">
        <pc:chgData name="Bhaskar Abhigyan" userId="c60df2650e898e07" providerId="LiveId" clId="{91D55A12-8B88-4D76-AE75-544B4171C218}" dt="2023-11-26T13:36:16.992" v="150" actId="47"/>
        <pc:sldMkLst>
          <pc:docMk/>
          <pc:sldMk cId="3350480091" sldId="401"/>
        </pc:sldMkLst>
      </pc:sldChg>
      <pc:sldChg chg="del">
        <pc:chgData name="Bhaskar Abhigyan" userId="c60df2650e898e07" providerId="LiveId" clId="{91D55A12-8B88-4D76-AE75-544B4171C218}" dt="2023-11-26T13:36:17.714" v="151" actId="47"/>
        <pc:sldMkLst>
          <pc:docMk/>
          <pc:sldMk cId="3182131065" sldId="402"/>
        </pc:sldMkLst>
      </pc:sldChg>
      <pc:sldChg chg="del">
        <pc:chgData name="Bhaskar Abhigyan" userId="c60df2650e898e07" providerId="LiveId" clId="{91D55A12-8B88-4D76-AE75-544B4171C218}" dt="2023-11-26T13:36:18.068" v="152" actId="47"/>
        <pc:sldMkLst>
          <pc:docMk/>
          <pc:sldMk cId="54345066" sldId="403"/>
        </pc:sldMkLst>
      </pc:sldChg>
      <pc:sldChg chg="del">
        <pc:chgData name="Bhaskar Abhigyan" userId="c60df2650e898e07" providerId="LiveId" clId="{91D55A12-8B88-4D76-AE75-544B4171C218}" dt="2023-11-26T13:36:18.604" v="153" actId="47"/>
        <pc:sldMkLst>
          <pc:docMk/>
          <pc:sldMk cId="3012338856" sldId="404"/>
        </pc:sldMkLst>
      </pc:sldChg>
      <pc:sldChg chg="del">
        <pc:chgData name="Bhaskar Abhigyan" userId="c60df2650e898e07" providerId="LiveId" clId="{91D55A12-8B88-4D76-AE75-544B4171C218}" dt="2023-11-26T13:36:19.474" v="154" actId="47"/>
        <pc:sldMkLst>
          <pc:docMk/>
          <pc:sldMk cId="1009914980" sldId="405"/>
        </pc:sldMkLst>
      </pc:sldChg>
      <pc:sldChg chg="modSp add mod">
        <pc:chgData name="Bhaskar Abhigyan" userId="c60df2650e898e07" providerId="LiveId" clId="{91D55A12-8B88-4D76-AE75-544B4171C218}" dt="2023-11-26T13:36:53.069" v="161" actId="20577"/>
        <pc:sldMkLst>
          <pc:docMk/>
          <pc:sldMk cId="1118357138" sldId="406"/>
        </pc:sldMkLst>
        <pc:spChg chg="mod">
          <ac:chgData name="Bhaskar Abhigyan" userId="c60df2650e898e07" providerId="LiveId" clId="{91D55A12-8B88-4D76-AE75-544B4171C218}" dt="2023-11-26T13:36:53.069" v="161" actId="20577"/>
          <ac:spMkLst>
            <pc:docMk/>
            <pc:sldMk cId="1118357138" sldId="406"/>
            <ac:spMk id="229" creationId="{00000000-0000-0000-0000-000000000000}"/>
          </ac:spMkLst>
        </pc:spChg>
      </pc:sldChg>
      <pc:sldChg chg="modSp add mod">
        <pc:chgData name="Bhaskar Abhigyan" userId="c60df2650e898e07" providerId="LiveId" clId="{91D55A12-8B88-4D76-AE75-544B4171C218}" dt="2023-11-26T13:38:23.626" v="180" actId="20577"/>
        <pc:sldMkLst>
          <pc:docMk/>
          <pc:sldMk cId="3612755015" sldId="407"/>
        </pc:sldMkLst>
        <pc:spChg chg="mod">
          <ac:chgData name="Bhaskar Abhigyan" userId="c60df2650e898e07" providerId="LiveId" clId="{91D55A12-8B88-4D76-AE75-544B4171C218}" dt="2023-11-26T13:37:22.218" v="167"/>
          <ac:spMkLst>
            <pc:docMk/>
            <pc:sldMk cId="3612755015" sldId="407"/>
            <ac:spMk id="6" creationId="{BE86B76C-D535-E703-C7AB-FAB2B75E9F37}"/>
          </ac:spMkLst>
        </pc:spChg>
        <pc:spChg chg="mod">
          <ac:chgData name="Bhaskar Abhigyan" userId="c60df2650e898e07" providerId="LiveId" clId="{91D55A12-8B88-4D76-AE75-544B4171C218}" dt="2023-11-26T13:38:23.626" v="180" actId="20577"/>
          <ac:spMkLst>
            <pc:docMk/>
            <pc:sldMk cId="3612755015" sldId="407"/>
            <ac:spMk id="229" creationId="{00000000-0000-0000-0000-000000000000}"/>
          </ac:spMkLst>
        </pc:spChg>
      </pc:sldChg>
      <pc:sldChg chg="modSp add mod">
        <pc:chgData name="Bhaskar Abhigyan" userId="c60df2650e898e07" providerId="LiveId" clId="{91D55A12-8B88-4D76-AE75-544B4171C218}" dt="2023-11-26T13:43:14.855" v="260" actId="113"/>
        <pc:sldMkLst>
          <pc:docMk/>
          <pc:sldMk cId="1152628361" sldId="408"/>
        </pc:sldMkLst>
        <pc:spChg chg="mod">
          <ac:chgData name="Bhaskar Abhigyan" userId="c60df2650e898e07" providerId="LiveId" clId="{91D55A12-8B88-4D76-AE75-544B4171C218}" dt="2023-11-26T13:43:14.855" v="260" actId="113"/>
          <ac:spMkLst>
            <pc:docMk/>
            <pc:sldMk cId="1152628361" sldId="408"/>
            <ac:spMk id="229" creationId="{00000000-0000-0000-0000-000000000000}"/>
          </ac:spMkLst>
        </pc:spChg>
      </pc:sldChg>
      <pc:sldChg chg="modSp add mod">
        <pc:chgData name="Bhaskar Abhigyan" userId="c60df2650e898e07" providerId="LiveId" clId="{91D55A12-8B88-4D76-AE75-544B4171C218}" dt="2023-11-26T13:42:45.308" v="258" actId="113"/>
        <pc:sldMkLst>
          <pc:docMk/>
          <pc:sldMk cId="605432426" sldId="409"/>
        </pc:sldMkLst>
        <pc:spChg chg="mod">
          <ac:chgData name="Bhaskar Abhigyan" userId="c60df2650e898e07" providerId="LiveId" clId="{91D55A12-8B88-4D76-AE75-544B4171C218}" dt="2023-11-26T13:42:45.308" v="258" actId="113"/>
          <ac:spMkLst>
            <pc:docMk/>
            <pc:sldMk cId="605432426" sldId="409"/>
            <ac:spMk id="229" creationId="{00000000-0000-0000-0000-000000000000}"/>
          </ac:spMkLst>
        </pc:spChg>
      </pc:sldChg>
      <pc:sldChg chg="modSp add mod">
        <pc:chgData name="Bhaskar Abhigyan" userId="c60df2650e898e07" providerId="LiveId" clId="{91D55A12-8B88-4D76-AE75-544B4171C218}" dt="2023-11-26T13:44:47.983" v="275" actId="113"/>
        <pc:sldMkLst>
          <pc:docMk/>
          <pc:sldMk cId="782531372" sldId="410"/>
        </pc:sldMkLst>
        <pc:spChg chg="mod">
          <ac:chgData name="Bhaskar Abhigyan" userId="c60df2650e898e07" providerId="LiveId" clId="{91D55A12-8B88-4D76-AE75-544B4171C218}" dt="2023-11-26T13:44:47.983" v="275" actId="113"/>
          <ac:spMkLst>
            <pc:docMk/>
            <pc:sldMk cId="782531372" sldId="410"/>
            <ac:spMk id="229" creationId="{00000000-0000-0000-0000-000000000000}"/>
          </ac:spMkLst>
        </pc:spChg>
      </pc:sldChg>
      <pc:sldChg chg="modSp add mod">
        <pc:chgData name="Bhaskar Abhigyan" userId="c60df2650e898e07" providerId="LiveId" clId="{91D55A12-8B88-4D76-AE75-544B4171C218}" dt="2023-11-26T13:48:22.840" v="302" actId="20577"/>
        <pc:sldMkLst>
          <pc:docMk/>
          <pc:sldMk cId="3320293865" sldId="411"/>
        </pc:sldMkLst>
        <pc:spChg chg="mod">
          <ac:chgData name="Bhaskar Abhigyan" userId="c60df2650e898e07" providerId="LiveId" clId="{91D55A12-8B88-4D76-AE75-544B4171C218}" dt="2023-11-26T13:45:35.596" v="281"/>
          <ac:spMkLst>
            <pc:docMk/>
            <pc:sldMk cId="3320293865" sldId="411"/>
            <ac:spMk id="6" creationId="{BE86B76C-D535-E703-C7AB-FAB2B75E9F37}"/>
          </ac:spMkLst>
        </pc:spChg>
        <pc:spChg chg="mod">
          <ac:chgData name="Bhaskar Abhigyan" userId="c60df2650e898e07" providerId="LiveId" clId="{91D55A12-8B88-4D76-AE75-544B4171C218}" dt="2023-11-26T13:48:22.840" v="302" actId="20577"/>
          <ac:spMkLst>
            <pc:docMk/>
            <pc:sldMk cId="3320293865" sldId="411"/>
            <ac:spMk id="229" creationId="{00000000-0000-0000-0000-000000000000}"/>
          </ac:spMkLst>
        </pc:spChg>
      </pc:sldChg>
      <pc:sldChg chg="modSp add mod">
        <pc:chgData name="Bhaskar Abhigyan" userId="c60df2650e898e07" providerId="LiveId" clId="{91D55A12-8B88-4D76-AE75-544B4171C218}" dt="2023-11-26T13:50:13.171" v="321" actId="20577"/>
        <pc:sldMkLst>
          <pc:docMk/>
          <pc:sldMk cId="853622691" sldId="412"/>
        </pc:sldMkLst>
        <pc:spChg chg="mod">
          <ac:chgData name="Bhaskar Abhigyan" userId="c60df2650e898e07" providerId="LiveId" clId="{91D55A12-8B88-4D76-AE75-544B4171C218}" dt="2023-11-26T13:50:13.171" v="321" actId="20577"/>
          <ac:spMkLst>
            <pc:docMk/>
            <pc:sldMk cId="853622691" sldId="412"/>
            <ac:spMk id="229" creationId="{00000000-0000-0000-0000-000000000000}"/>
          </ac:spMkLst>
        </pc:spChg>
      </pc:sldChg>
      <pc:sldChg chg="modSp add mod">
        <pc:chgData name="Bhaskar Abhigyan" userId="c60df2650e898e07" providerId="LiveId" clId="{91D55A12-8B88-4D76-AE75-544B4171C218}" dt="2023-11-26T13:51:34.816" v="337" actId="20577"/>
        <pc:sldMkLst>
          <pc:docMk/>
          <pc:sldMk cId="3804982810" sldId="413"/>
        </pc:sldMkLst>
        <pc:spChg chg="mod">
          <ac:chgData name="Bhaskar Abhigyan" userId="c60df2650e898e07" providerId="LiveId" clId="{91D55A12-8B88-4D76-AE75-544B4171C218}" dt="2023-11-26T13:51:34.816" v="337" actId="20577"/>
          <ac:spMkLst>
            <pc:docMk/>
            <pc:sldMk cId="3804982810" sldId="413"/>
            <ac:spMk id="229" creationId="{00000000-0000-0000-0000-000000000000}"/>
          </ac:spMkLst>
        </pc:spChg>
      </pc:sldChg>
      <pc:sldChg chg="modSp add mod">
        <pc:chgData name="Bhaskar Abhigyan" userId="c60df2650e898e07" providerId="LiveId" clId="{91D55A12-8B88-4D76-AE75-544B4171C218}" dt="2023-11-26T13:56:49.368" v="388" actId="255"/>
        <pc:sldMkLst>
          <pc:docMk/>
          <pc:sldMk cId="1361819054" sldId="414"/>
        </pc:sldMkLst>
        <pc:spChg chg="mod">
          <ac:chgData name="Bhaskar Abhigyan" userId="c60df2650e898e07" providerId="LiveId" clId="{91D55A12-8B88-4D76-AE75-544B4171C218}" dt="2023-11-26T13:56:49.368" v="388" actId="255"/>
          <ac:spMkLst>
            <pc:docMk/>
            <pc:sldMk cId="1361819054" sldId="414"/>
            <ac:spMk id="229" creationId="{00000000-0000-0000-0000-000000000000}"/>
          </ac:spMkLst>
        </pc:spChg>
      </pc:sldChg>
      <pc:sldChg chg="modSp add mod">
        <pc:chgData name="Bhaskar Abhigyan" userId="c60df2650e898e07" providerId="LiveId" clId="{91D55A12-8B88-4D76-AE75-544B4171C218}" dt="2023-11-26T14:00:10.219" v="415"/>
        <pc:sldMkLst>
          <pc:docMk/>
          <pc:sldMk cId="1558277297" sldId="415"/>
        </pc:sldMkLst>
        <pc:spChg chg="mod">
          <ac:chgData name="Bhaskar Abhigyan" userId="c60df2650e898e07" providerId="LiveId" clId="{91D55A12-8B88-4D76-AE75-544B4171C218}" dt="2023-11-26T13:57:54.110" v="394"/>
          <ac:spMkLst>
            <pc:docMk/>
            <pc:sldMk cId="1558277297" sldId="415"/>
            <ac:spMk id="6" creationId="{BE86B76C-D535-E703-C7AB-FAB2B75E9F37}"/>
          </ac:spMkLst>
        </pc:spChg>
        <pc:spChg chg="mod">
          <ac:chgData name="Bhaskar Abhigyan" userId="c60df2650e898e07" providerId="LiveId" clId="{91D55A12-8B88-4D76-AE75-544B4171C218}" dt="2023-11-26T14:00:10.219" v="415"/>
          <ac:spMkLst>
            <pc:docMk/>
            <pc:sldMk cId="1558277297" sldId="415"/>
            <ac:spMk id="229" creationId="{00000000-0000-0000-0000-000000000000}"/>
          </ac:spMkLst>
        </pc:spChg>
      </pc:sldChg>
      <pc:sldChg chg="modSp add mod">
        <pc:chgData name="Bhaskar Abhigyan" userId="c60df2650e898e07" providerId="LiveId" clId="{91D55A12-8B88-4D76-AE75-544B4171C218}" dt="2023-11-26T14:03:33.342" v="449" actId="113"/>
        <pc:sldMkLst>
          <pc:docMk/>
          <pc:sldMk cId="461987258" sldId="416"/>
        </pc:sldMkLst>
        <pc:spChg chg="mod">
          <ac:chgData name="Bhaskar Abhigyan" userId="c60df2650e898e07" providerId="LiveId" clId="{91D55A12-8B88-4D76-AE75-544B4171C218}" dt="2023-11-26T14:03:33.342" v="449" actId="113"/>
          <ac:spMkLst>
            <pc:docMk/>
            <pc:sldMk cId="461987258" sldId="416"/>
            <ac:spMk id="229" creationId="{00000000-0000-0000-0000-000000000000}"/>
          </ac:spMkLst>
        </pc:spChg>
      </pc:sldChg>
      <pc:sldChg chg="modSp add mod">
        <pc:chgData name="Bhaskar Abhigyan" userId="c60df2650e898e07" providerId="LiveId" clId="{91D55A12-8B88-4D76-AE75-544B4171C218}" dt="2023-11-26T14:06:04.920" v="476" actId="20577"/>
        <pc:sldMkLst>
          <pc:docMk/>
          <pc:sldMk cId="4179106841" sldId="417"/>
        </pc:sldMkLst>
        <pc:spChg chg="mod">
          <ac:chgData name="Bhaskar Abhigyan" userId="c60df2650e898e07" providerId="LiveId" clId="{91D55A12-8B88-4D76-AE75-544B4171C218}" dt="2023-11-26T14:06:04.920" v="476" actId="20577"/>
          <ac:spMkLst>
            <pc:docMk/>
            <pc:sldMk cId="4179106841" sldId="417"/>
            <ac:spMk id="229" creationId="{00000000-0000-0000-0000-000000000000}"/>
          </ac:spMkLst>
        </pc:spChg>
      </pc:sldChg>
      <pc:sldChg chg="modSp add mod">
        <pc:chgData name="Bhaskar Abhigyan" userId="c60df2650e898e07" providerId="LiveId" clId="{91D55A12-8B88-4D76-AE75-544B4171C218}" dt="2023-11-26T14:07:52.537" v="500" actId="113"/>
        <pc:sldMkLst>
          <pc:docMk/>
          <pc:sldMk cId="4027939493" sldId="418"/>
        </pc:sldMkLst>
        <pc:spChg chg="mod">
          <ac:chgData name="Bhaskar Abhigyan" userId="c60df2650e898e07" providerId="LiveId" clId="{91D55A12-8B88-4D76-AE75-544B4171C218}" dt="2023-11-26T14:07:52.537" v="500" actId="113"/>
          <ac:spMkLst>
            <pc:docMk/>
            <pc:sldMk cId="4027939493" sldId="418"/>
            <ac:spMk id="229" creationId="{00000000-0000-0000-0000-000000000000}"/>
          </ac:spMkLst>
        </pc:spChg>
      </pc:sldChg>
      <pc:sldChg chg="modSp add mod">
        <pc:chgData name="Bhaskar Abhigyan" userId="c60df2650e898e07" providerId="LiveId" clId="{91D55A12-8B88-4D76-AE75-544B4171C218}" dt="2023-11-26T14:10:31.416" v="523" actId="113"/>
        <pc:sldMkLst>
          <pc:docMk/>
          <pc:sldMk cId="2953805523" sldId="419"/>
        </pc:sldMkLst>
        <pc:spChg chg="mod">
          <ac:chgData name="Bhaskar Abhigyan" userId="c60df2650e898e07" providerId="LiveId" clId="{91D55A12-8B88-4D76-AE75-544B4171C218}" dt="2023-11-26T14:10:31.416" v="523" actId="113"/>
          <ac:spMkLst>
            <pc:docMk/>
            <pc:sldMk cId="2953805523" sldId="419"/>
            <ac:spMk id="229" creationId="{00000000-0000-0000-0000-000000000000}"/>
          </ac:spMkLst>
        </pc:spChg>
      </pc:sldChg>
      <pc:sldChg chg="modSp add mod ord">
        <pc:chgData name="Bhaskar Abhigyan" userId="c60df2650e898e07" providerId="LiveId" clId="{91D55A12-8B88-4D76-AE75-544B4171C218}" dt="2023-11-26T14:15:14.254" v="555" actId="20577"/>
        <pc:sldMkLst>
          <pc:docMk/>
          <pc:sldMk cId="2767240129" sldId="420"/>
        </pc:sldMkLst>
        <pc:spChg chg="mod">
          <ac:chgData name="Bhaskar Abhigyan" userId="c60df2650e898e07" providerId="LiveId" clId="{91D55A12-8B88-4D76-AE75-544B4171C218}" dt="2023-11-26T14:14:29.880" v="544" actId="255"/>
          <ac:spMkLst>
            <pc:docMk/>
            <pc:sldMk cId="2767240129" sldId="420"/>
            <ac:spMk id="6" creationId="{BE86B76C-D535-E703-C7AB-FAB2B75E9F37}"/>
          </ac:spMkLst>
        </pc:spChg>
        <pc:spChg chg="mod">
          <ac:chgData name="Bhaskar Abhigyan" userId="c60df2650e898e07" providerId="LiveId" clId="{91D55A12-8B88-4D76-AE75-544B4171C218}" dt="2023-11-26T14:15:14.254" v="555" actId="20577"/>
          <ac:spMkLst>
            <pc:docMk/>
            <pc:sldMk cId="2767240129" sldId="420"/>
            <ac:spMk id="229" creationId="{00000000-0000-0000-0000-000000000000}"/>
          </ac:spMkLst>
        </pc:spChg>
      </pc:sldChg>
      <pc:sldChg chg="modSp add mod ord">
        <pc:chgData name="Bhaskar Abhigyan" userId="c60df2650e898e07" providerId="LiveId" clId="{91D55A12-8B88-4D76-AE75-544B4171C218}" dt="2023-11-26T14:13:24.654" v="536"/>
        <pc:sldMkLst>
          <pc:docMk/>
          <pc:sldMk cId="3384898982" sldId="421"/>
        </pc:sldMkLst>
        <pc:spChg chg="mod">
          <ac:chgData name="Bhaskar Abhigyan" userId="c60df2650e898e07" providerId="LiveId" clId="{91D55A12-8B88-4D76-AE75-544B4171C218}" dt="2023-11-26T14:13:15.479" v="531" actId="20577"/>
          <ac:spMkLst>
            <pc:docMk/>
            <pc:sldMk cId="3384898982" sldId="421"/>
            <ac:spMk id="6" creationId="{BE86B76C-D535-E703-C7AB-FAB2B75E9F37}"/>
          </ac:spMkLst>
        </pc:spChg>
        <pc:spChg chg="mod">
          <ac:chgData name="Bhaskar Abhigyan" userId="c60df2650e898e07" providerId="LiveId" clId="{91D55A12-8B88-4D76-AE75-544B4171C218}" dt="2023-11-26T14:13:24.654" v="536"/>
          <ac:spMkLst>
            <pc:docMk/>
            <pc:sldMk cId="3384898982" sldId="421"/>
            <ac:spMk id="229" creationId="{00000000-0000-0000-0000-000000000000}"/>
          </ac:spMkLst>
        </pc:spChg>
      </pc:sldChg>
      <pc:sldChg chg="modSp add mod">
        <pc:chgData name="Bhaskar Abhigyan" userId="c60df2650e898e07" providerId="LiveId" clId="{91D55A12-8B88-4D76-AE75-544B4171C218}" dt="2023-11-26T14:17:37.245" v="617" actId="20577"/>
        <pc:sldMkLst>
          <pc:docMk/>
          <pc:sldMk cId="2173849971" sldId="422"/>
        </pc:sldMkLst>
        <pc:spChg chg="mod">
          <ac:chgData name="Bhaskar Abhigyan" userId="c60df2650e898e07" providerId="LiveId" clId="{91D55A12-8B88-4D76-AE75-544B4171C218}" dt="2023-11-26T14:17:37.245" v="617" actId="20577"/>
          <ac:spMkLst>
            <pc:docMk/>
            <pc:sldMk cId="2173849971" sldId="422"/>
            <ac:spMk id="229" creationId="{00000000-0000-0000-0000-000000000000}"/>
          </ac:spMkLst>
        </pc:spChg>
      </pc:sldChg>
      <pc:sldChg chg="modSp add mod">
        <pc:chgData name="Bhaskar Abhigyan" userId="c60df2650e898e07" providerId="LiveId" clId="{91D55A12-8B88-4D76-AE75-544B4171C218}" dt="2023-11-26T14:19:29.400" v="630" actId="20577"/>
        <pc:sldMkLst>
          <pc:docMk/>
          <pc:sldMk cId="1164071998" sldId="423"/>
        </pc:sldMkLst>
        <pc:spChg chg="mod">
          <ac:chgData name="Bhaskar Abhigyan" userId="c60df2650e898e07" providerId="LiveId" clId="{91D55A12-8B88-4D76-AE75-544B4171C218}" dt="2023-11-26T14:19:29.400" v="630" actId="20577"/>
          <ac:spMkLst>
            <pc:docMk/>
            <pc:sldMk cId="1164071998" sldId="423"/>
            <ac:spMk id="229" creationId="{00000000-0000-0000-0000-000000000000}"/>
          </ac:spMkLst>
        </pc:spChg>
      </pc:sldChg>
      <pc:sldChg chg="modSp add mod">
        <pc:chgData name="Bhaskar Abhigyan" userId="c60df2650e898e07" providerId="LiveId" clId="{91D55A12-8B88-4D76-AE75-544B4171C218}" dt="2023-11-26T14:25:35.587" v="678" actId="12"/>
        <pc:sldMkLst>
          <pc:docMk/>
          <pc:sldMk cId="3970595433" sldId="424"/>
        </pc:sldMkLst>
        <pc:spChg chg="mod">
          <ac:chgData name="Bhaskar Abhigyan" userId="c60df2650e898e07" providerId="LiveId" clId="{91D55A12-8B88-4D76-AE75-544B4171C218}" dt="2023-11-26T14:25:35.587" v="678" actId="12"/>
          <ac:spMkLst>
            <pc:docMk/>
            <pc:sldMk cId="3970595433" sldId="424"/>
            <ac:spMk id="229" creationId="{00000000-0000-0000-0000-000000000000}"/>
          </ac:spMkLst>
        </pc:spChg>
      </pc:sldChg>
      <pc:sldChg chg="modSp add mod">
        <pc:chgData name="Bhaskar Abhigyan" userId="c60df2650e898e07" providerId="LiveId" clId="{91D55A12-8B88-4D76-AE75-544B4171C218}" dt="2023-11-26T14:27:07.487" v="695"/>
        <pc:sldMkLst>
          <pc:docMk/>
          <pc:sldMk cId="3326517936" sldId="425"/>
        </pc:sldMkLst>
        <pc:spChg chg="mod">
          <ac:chgData name="Bhaskar Abhigyan" userId="c60df2650e898e07" providerId="LiveId" clId="{91D55A12-8B88-4D76-AE75-544B4171C218}" dt="2023-11-26T14:27:07.487" v="695"/>
          <ac:spMkLst>
            <pc:docMk/>
            <pc:sldMk cId="3326517936" sldId="425"/>
            <ac:spMk id="229" creationId="{00000000-0000-0000-0000-000000000000}"/>
          </ac:spMkLst>
        </pc:spChg>
      </pc:sldChg>
      <pc:sldChg chg="modSp add mod">
        <pc:chgData name="Bhaskar Abhigyan" userId="c60df2650e898e07" providerId="LiveId" clId="{91D55A12-8B88-4D76-AE75-544B4171C218}" dt="2023-11-26T14:28:46.534" v="722" actId="20577"/>
        <pc:sldMkLst>
          <pc:docMk/>
          <pc:sldMk cId="151273240" sldId="426"/>
        </pc:sldMkLst>
        <pc:spChg chg="mod">
          <ac:chgData name="Bhaskar Abhigyan" userId="c60df2650e898e07" providerId="LiveId" clId="{91D55A12-8B88-4D76-AE75-544B4171C218}" dt="2023-11-26T14:28:46.534" v="722" actId="20577"/>
          <ac:spMkLst>
            <pc:docMk/>
            <pc:sldMk cId="151273240" sldId="426"/>
            <ac:spMk id="229" creationId="{00000000-0000-0000-0000-000000000000}"/>
          </ac:spMkLst>
        </pc:spChg>
      </pc:sldChg>
      <pc:sldChg chg="modSp add mod">
        <pc:chgData name="Bhaskar Abhigyan" userId="c60df2650e898e07" providerId="LiveId" clId="{91D55A12-8B88-4D76-AE75-544B4171C218}" dt="2023-11-26T14:32:47.273" v="749" actId="12"/>
        <pc:sldMkLst>
          <pc:docMk/>
          <pc:sldMk cId="1066194363" sldId="427"/>
        </pc:sldMkLst>
        <pc:spChg chg="mod">
          <ac:chgData name="Bhaskar Abhigyan" userId="c60df2650e898e07" providerId="LiveId" clId="{91D55A12-8B88-4D76-AE75-544B4171C218}" dt="2023-11-26T14:32:47.273" v="749" actId="12"/>
          <ac:spMkLst>
            <pc:docMk/>
            <pc:sldMk cId="1066194363" sldId="427"/>
            <ac:spMk id="229" creationId="{00000000-0000-0000-0000-000000000000}"/>
          </ac:spMkLst>
        </pc:spChg>
      </pc:sldChg>
      <pc:sldChg chg="modSp add mod">
        <pc:chgData name="Bhaskar Abhigyan" userId="c60df2650e898e07" providerId="LiveId" clId="{91D55A12-8B88-4D76-AE75-544B4171C218}" dt="2023-11-26T14:35:38.076" v="795" actId="20577"/>
        <pc:sldMkLst>
          <pc:docMk/>
          <pc:sldMk cId="2540206462" sldId="428"/>
        </pc:sldMkLst>
        <pc:spChg chg="mod">
          <ac:chgData name="Bhaskar Abhigyan" userId="c60df2650e898e07" providerId="LiveId" clId="{91D55A12-8B88-4D76-AE75-544B4171C218}" dt="2023-11-26T14:33:53.393" v="781" actId="1037"/>
          <ac:spMkLst>
            <pc:docMk/>
            <pc:sldMk cId="2540206462" sldId="428"/>
            <ac:spMk id="6" creationId="{BE86B76C-D535-E703-C7AB-FAB2B75E9F37}"/>
          </ac:spMkLst>
        </pc:spChg>
        <pc:spChg chg="mod">
          <ac:chgData name="Bhaskar Abhigyan" userId="c60df2650e898e07" providerId="LiveId" clId="{91D55A12-8B88-4D76-AE75-544B4171C218}" dt="2023-11-26T14:35:38.076" v="795" actId="20577"/>
          <ac:spMkLst>
            <pc:docMk/>
            <pc:sldMk cId="2540206462" sldId="428"/>
            <ac:spMk id="229" creationId="{00000000-0000-0000-0000-000000000000}"/>
          </ac:spMkLst>
        </pc:spChg>
      </pc:sldChg>
      <pc:sldChg chg="modSp add mod">
        <pc:chgData name="Bhaskar Abhigyan" userId="c60df2650e898e07" providerId="LiveId" clId="{91D55A12-8B88-4D76-AE75-544B4171C218}" dt="2023-11-26T14:38:26.788" v="822" actId="21"/>
        <pc:sldMkLst>
          <pc:docMk/>
          <pc:sldMk cId="1987617555" sldId="429"/>
        </pc:sldMkLst>
        <pc:spChg chg="mod">
          <ac:chgData name="Bhaskar Abhigyan" userId="c60df2650e898e07" providerId="LiveId" clId="{91D55A12-8B88-4D76-AE75-544B4171C218}" dt="2023-11-26T14:38:26.788" v="822" actId="21"/>
          <ac:spMkLst>
            <pc:docMk/>
            <pc:sldMk cId="1987617555" sldId="429"/>
            <ac:spMk id="229" creationId="{00000000-0000-0000-0000-000000000000}"/>
          </ac:spMkLst>
        </pc:spChg>
      </pc:sldChg>
      <pc:sldChg chg="modSp add mod">
        <pc:chgData name="Bhaskar Abhigyan" userId="c60df2650e898e07" providerId="LiveId" clId="{91D55A12-8B88-4D76-AE75-544B4171C218}" dt="2023-11-26T14:40:28.085" v="866" actId="20577"/>
        <pc:sldMkLst>
          <pc:docMk/>
          <pc:sldMk cId="3987660021" sldId="430"/>
        </pc:sldMkLst>
        <pc:spChg chg="mod">
          <ac:chgData name="Bhaskar Abhigyan" userId="c60df2650e898e07" providerId="LiveId" clId="{91D55A12-8B88-4D76-AE75-544B4171C218}" dt="2023-11-26T14:40:28.085" v="866" actId="20577"/>
          <ac:spMkLst>
            <pc:docMk/>
            <pc:sldMk cId="3987660021" sldId="430"/>
            <ac:spMk id="229" creationId="{00000000-0000-0000-0000-000000000000}"/>
          </ac:spMkLst>
        </pc:spChg>
      </pc:sldChg>
      <pc:sldChg chg="modSp add mod">
        <pc:chgData name="Bhaskar Abhigyan" userId="c60df2650e898e07" providerId="LiveId" clId="{91D55A12-8B88-4D76-AE75-544B4171C218}" dt="2023-11-26T14:42:52.515" v="925" actId="20577"/>
        <pc:sldMkLst>
          <pc:docMk/>
          <pc:sldMk cId="1860774110" sldId="431"/>
        </pc:sldMkLst>
        <pc:spChg chg="mod">
          <ac:chgData name="Bhaskar Abhigyan" userId="c60df2650e898e07" providerId="LiveId" clId="{91D55A12-8B88-4D76-AE75-544B4171C218}" dt="2023-11-26T14:42:52.515" v="925" actId="20577"/>
          <ac:spMkLst>
            <pc:docMk/>
            <pc:sldMk cId="1860774110" sldId="431"/>
            <ac:spMk id="229" creationId="{00000000-0000-0000-0000-000000000000}"/>
          </ac:spMkLst>
        </pc:spChg>
      </pc:sldChg>
      <pc:sldChg chg="modSp add mod">
        <pc:chgData name="Bhaskar Abhigyan" userId="c60df2650e898e07" providerId="LiveId" clId="{91D55A12-8B88-4D76-AE75-544B4171C218}" dt="2023-11-26T14:45:34.726" v="941" actId="20577"/>
        <pc:sldMkLst>
          <pc:docMk/>
          <pc:sldMk cId="3772778597" sldId="432"/>
        </pc:sldMkLst>
        <pc:spChg chg="mod">
          <ac:chgData name="Bhaskar Abhigyan" userId="c60df2650e898e07" providerId="LiveId" clId="{91D55A12-8B88-4D76-AE75-544B4171C218}" dt="2023-11-26T14:45:34.726" v="941" actId="20577"/>
          <ac:spMkLst>
            <pc:docMk/>
            <pc:sldMk cId="3772778597" sldId="432"/>
            <ac:spMk id="229" creationId="{00000000-0000-0000-0000-000000000000}"/>
          </ac:spMkLst>
        </pc:spChg>
      </pc:sldChg>
      <pc:sldChg chg="modSp add mod">
        <pc:chgData name="Bhaskar Abhigyan" userId="c60df2650e898e07" providerId="LiveId" clId="{91D55A12-8B88-4D76-AE75-544B4171C218}" dt="2023-11-26T14:47:10.639" v="948" actId="20577"/>
        <pc:sldMkLst>
          <pc:docMk/>
          <pc:sldMk cId="3473504728" sldId="433"/>
        </pc:sldMkLst>
        <pc:spChg chg="mod">
          <ac:chgData name="Bhaskar Abhigyan" userId="c60df2650e898e07" providerId="LiveId" clId="{91D55A12-8B88-4D76-AE75-544B4171C218}" dt="2023-11-26T14:47:10.639" v="948" actId="20577"/>
          <ac:spMkLst>
            <pc:docMk/>
            <pc:sldMk cId="3473504728" sldId="433"/>
            <ac:spMk id="229" creationId="{00000000-0000-0000-0000-000000000000}"/>
          </ac:spMkLst>
        </pc:spChg>
      </pc:sldChg>
      <pc:sldChg chg="modSp add mod">
        <pc:chgData name="Bhaskar Abhigyan" userId="c60df2650e898e07" providerId="LiveId" clId="{91D55A12-8B88-4D76-AE75-544B4171C218}" dt="2023-11-26T14:50:41.638" v="990" actId="5793"/>
        <pc:sldMkLst>
          <pc:docMk/>
          <pc:sldMk cId="1576442572" sldId="434"/>
        </pc:sldMkLst>
        <pc:spChg chg="mod">
          <ac:chgData name="Bhaskar Abhigyan" userId="c60df2650e898e07" providerId="LiveId" clId="{91D55A12-8B88-4D76-AE75-544B4171C218}" dt="2023-11-26T14:48:18.480" v="954"/>
          <ac:spMkLst>
            <pc:docMk/>
            <pc:sldMk cId="1576442572" sldId="434"/>
            <ac:spMk id="6" creationId="{BE86B76C-D535-E703-C7AB-FAB2B75E9F37}"/>
          </ac:spMkLst>
        </pc:spChg>
        <pc:spChg chg="mod">
          <ac:chgData name="Bhaskar Abhigyan" userId="c60df2650e898e07" providerId="LiveId" clId="{91D55A12-8B88-4D76-AE75-544B4171C218}" dt="2023-11-26T14:50:41.638" v="990" actId="5793"/>
          <ac:spMkLst>
            <pc:docMk/>
            <pc:sldMk cId="1576442572" sldId="434"/>
            <ac:spMk id="229" creationId="{00000000-0000-0000-0000-000000000000}"/>
          </ac:spMkLst>
        </pc:spChg>
      </pc:sldChg>
      <pc:sldChg chg="modSp add mod">
        <pc:chgData name="Bhaskar Abhigyan" userId="c60df2650e898e07" providerId="LiveId" clId="{91D55A12-8B88-4D76-AE75-544B4171C218}" dt="2023-11-26T14:52:43.287" v="1012" actId="113"/>
        <pc:sldMkLst>
          <pc:docMk/>
          <pc:sldMk cId="1813741305" sldId="435"/>
        </pc:sldMkLst>
        <pc:spChg chg="mod">
          <ac:chgData name="Bhaskar Abhigyan" userId="c60df2650e898e07" providerId="LiveId" clId="{91D55A12-8B88-4D76-AE75-544B4171C218}" dt="2023-11-26T14:52:43.287" v="1012" actId="113"/>
          <ac:spMkLst>
            <pc:docMk/>
            <pc:sldMk cId="1813741305" sldId="435"/>
            <ac:spMk id="229" creationId="{00000000-0000-0000-0000-000000000000}"/>
          </ac:spMkLst>
        </pc:spChg>
      </pc:sldChg>
      <pc:sldChg chg="modSp add mod">
        <pc:chgData name="Bhaskar Abhigyan" userId="c60df2650e898e07" providerId="LiveId" clId="{91D55A12-8B88-4D76-AE75-544B4171C218}" dt="2023-11-26T14:55:03.886" v="1049" actId="20577"/>
        <pc:sldMkLst>
          <pc:docMk/>
          <pc:sldMk cId="939401370" sldId="436"/>
        </pc:sldMkLst>
        <pc:spChg chg="mod">
          <ac:chgData name="Bhaskar Abhigyan" userId="c60df2650e898e07" providerId="LiveId" clId="{91D55A12-8B88-4D76-AE75-544B4171C218}" dt="2023-11-26T14:55:03.886" v="1049" actId="20577"/>
          <ac:spMkLst>
            <pc:docMk/>
            <pc:sldMk cId="939401370" sldId="436"/>
            <ac:spMk id="229" creationId="{00000000-0000-0000-0000-000000000000}"/>
          </ac:spMkLst>
        </pc:spChg>
      </pc:sldChg>
      <pc:sldChg chg="modSp add mod">
        <pc:chgData name="Bhaskar Abhigyan" userId="c60df2650e898e07" providerId="LiveId" clId="{91D55A12-8B88-4D76-AE75-544B4171C218}" dt="2023-11-26T14:58:34.484" v="1105" actId="20577"/>
        <pc:sldMkLst>
          <pc:docMk/>
          <pc:sldMk cId="1691043362" sldId="437"/>
        </pc:sldMkLst>
        <pc:spChg chg="mod">
          <ac:chgData name="Bhaskar Abhigyan" userId="c60df2650e898e07" providerId="LiveId" clId="{91D55A12-8B88-4D76-AE75-544B4171C218}" dt="2023-11-26T14:58:34.484" v="1105" actId="20577"/>
          <ac:spMkLst>
            <pc:docMk/>
            <pc:sldMk cId="1691043362" sldId="437"/>
            <ac:spMk id="229" creationId="{00000000-0000-0000-0000-000000000000}"/>
          </ac:spMkLst>
        </pc:spChg>
      </pc:sldChg>
      <pc:sldChg chg="modSp add mod">
        <pc:chgData name="Bhaskar Abhigyan" userId="c60df2650e898e07" providerId="LiveId" clId="{91D55A12-8B88-4D76-AE75-544B4171C218}" dt="2023-11-26T15:00:05.750" v="1126" actId="20577"/>
        <pc:sldMkLst>
          <pc:docMk/>
          <pc:sldMk cId="1631521256" sldId="438"/>
        </pc:sldMkLst>
        <pc:spChg chg="mod">
          <ac:chgData name="Bhaskar Abhigyan" userId="c60df2650e898e07" providerId="LiveId" clId="{91D55A12-8B88-4D76-AE75-544B4171C218}" dt="2023-11-26T15:00:05.750" v="1126" actId="20577"/>
          <ac:spMkLst>
            <pc:docMk/>
            <pc:sldMk cId="1631521256" sldId="438"/>
            <ac:spMk id="229" creationId="{00000000-0000-0000-0000-000000000000}"/>
          </ac:spMkLst>
        </pc:spChg>
      </pc:sldChg>
      <pc:sldChg chg="modSp add mod ord">
        <pc:chgData name="Bhaskar Abhigyan" userId="c60df2650e898e07" providerId="LiveId" clId="{91D55A12-8B88-4D76-AE75-544B4171C218}" dt="2023-11-26T15:02:17.764" v="1143" actId="20577"/>
        <pc:sldMkLst>
          <pc:docMk/>
          <pc:sldMk cId="2310391692" sldId="439"/>
        </pc:sldMkLst>
        <pc:spChg chg="mod">
          <ac:chgData name="Bhaskar Abhigyan" userId="c60df2650e898e07" providerId="LiveId" clId="{91D55A12-8B88-4D76-AE75-544B4171C218}" dt="2023-11-26T15:02:02.933" v="1131" actId="20577"/>
          <ac:spMkLst>
            <pc:docMk/>
            <pc:sldMk cId="2310391692" sldId="439"/>
            <ac:spMk id="6" creationId="{BE86B76C-D535-E703-C7AB-FAB2B75E9F37}"/>
          </ac:spMkLst>
        </pc:spChg>
        <pc:spChg chg="mod">
          <ac:chgData name="Bhaskar Abhigyan" userId="c60df2650e898e07" providerId="LiveId" clId="{91D55A12-8B88-4D76-AE75-544B4171C218}" dt="2023-11-26T15:02:17.764" v="1143" actId="20577"/>
          <ac:spMkLst>
            <pc:docMk/>
            <pc:sldMk cId="2310391692" sldId="439"/>
            <ac:spMk id="229" creationId="{00000000-0000-0000-0000-000000000000}"/>
          </ac:spMkLst>
        </pc:spChg>
      </pc:sldChg>
      <pc:sldChg chg="modSp add mod ord">
        <pc:chgData name="Bhaskar Abhigyan" userId="c60df2650e898e07" providerId="LiveId" clId="{91D55A12-8B88-4D76-AE75-544B4171C218}" dt="2023-11-26T15:04:25.326" v="1170" actId="20577"/>
        <pc:sldMkLst>
          <pc:docMk/>
          <pc:sldMk cId="999781047" sldId="440"/>
        </pc:sldMkLst>
        <pc:spChg chg="mod">
          <ac:chgData name="Bhaskar Abhigyan" userId="c60df2650e898e07" providerId="LiveId" clId="{91D55A12-8B88-4D76-AE75-544B4171C218}" dt="2023-11-26T15:03:04.405" v="1153" actId="255"/>
          <ac:spMkLst>
            <pc:docMk/>
            <pc:sldMk cId="999781047" sldId="440"/>
            <ac:spMk id="6" creationId="{BE86B76C-D535-E703-C7AB-FAB2B75E9F37}"/>
          </ac:spMkLst>
        </pc:spChg>
        <pc:spChg chg="mod">
          <ac:chgData name="Bhaskar Abhigyan" userId="c60df2650e898e07" providerId="LiveId" clId="{91D55A12-8B88-4D76-AE75-544B4171C218}" dt="2023-11-26T15:04:25.326" v="1170" actId="20577"/>
          <ac:spMkLst>
            <pc:docMk/>
            <pc:sldMk cId="999781047" sldId="440"/>
            <ac:spMk id="229" creationId="{00000000-0000-0000-0000-000000000000}"/>
          </ac:spMkLst>
        </pc:spChg>
      </pc:sldChg>
      <pc:sldChg chg="modSp add mod">
        <pc:chgData name="Bhaskar Abhigyan" userId="c60df2650e898e07" providerId="LiveId" clId="{91D55A12-8B88-4D76-AE75-544B4171C218}" dt="2023-11-26T15:05:05.684" v="1178" actId="20577"/>
        <pc:sldMkLst>
          <pc:docMk/>
          <pc:sldMk cId="2267912769" sldId="441"/>
        </pc:sldMkLst>
        <pc:spChg chg="mod">
          <ac:chgData name="Bhaskar Abhigyan" userId="c60df2650e898e07" providerId="LiveId" clId="{91D55A12-8B88-4D76-AE75-544B4171C218}" dt="2023-11-26T15:05:05.684" v="1178" actId="20577"/>
          <ac:spMkLst>
            <pc:docMk/>
            <pc:sldMk cId="2267912769" sldId="441"/>
            <ac:spMk id="229" creationId="{00000000-0000-0000-0000-000000000000}"/>
          </ac:spMkLst>
        </pc:spChg>
      </pc:sldChg>
      <pc:sldChg chg="modSp add mod">
        <pc:chgData name="Bhaskar Abhigyan" userId="c60df2650e898e07" providerId="LiveId" clId="{91D55A12-8B88-4D76-AE75-544B4171C218}" dt="2023-11-26T15:05:50.756" v="1186" actId="20577"/>
        <pc:sldMkLst>
          <pc:docMk/>
          <pc:sldMk cId="2178589281" sldId="442"/>
        </pc:sldMkLst>
        <pc:spChg chg="mod">
          <ac:chgData name="Bhaskar Abhigyan" userId="c60df2650e898e07" providerId="LiveId" clId="{91D55A12-8B88-4D76-AE75-544B4171C218}" dt="2023-11-26T15:05:50.756" v="1186" actId="20577"/>
          <ac:spMkLst>
            <pc:docMk/>
            <pc:sldMk cId="2178589281" sldId="442"/>
            <ac:spMk id="229" creationId="{00000000-0000-0000-0000-000000000000}"/>
          </ac:spMkLst>
        </pc:spChg>
      </pc:sldChg>
      <pc:sldChg chg="modSp add mod">
        <pc:chgData name="Bhaskar Abhigyan" userId="c60df2650e898e07" providerId="LiveId" clId="{91D55A12-8B88-4D76-AE75-544B4171C218}" dt="2023-11-26T15:07:05.840" v="1207" actId="20577"/>
        <pc:sldMkLst>
          <pc:docMk/>
          <pc:sldMk cId="569485254" sldId="443"/>
        </pc:sldMkLst>
        <pc:spChg chg="mod">
          <ac:chgData name="Bhaskar Abhigyan" userId="c60df2650e898e07" providerId="LiveId" clId="{91D55A12-8B88-4D76-AE75-544B4171C218}" dt="2023-11-26T15:07:05.840" v="1207" actId="20577"/>
          <ac:spMkLst>
            <pc:docMk/>
            <pc:sldMk cId="569485254" sldId="443"/>
            <ac:spMk id="229" creationId="{00000000-0000-0000-0000-000000000000}"/>
          </ac:spMkLst>
        </pc:spChg>
      </pc:sldChg>
      <pc:sldChg chg="modSp add mod">
        <pc:chgData name="Bhaskar Abhigyan" userId="c60df2650e898e07" providerId="LiveId" clId="{91D55A12-8B88-4D76-AE75-544B4171C218}" dt="2023-11-26T15:10:06.644" v="1244" actId="20577"/>
        <pc:sldMkLst>
          <pc:docMk/>
          <pc:sldMk cId="1311947328" sldId="444"/>
        </pc:sldMkLst>
        <pc:spChg chg="mod">
          <ac:chgData name="Bhaskar Abhigyan" userId="c60df2650e898e07" providerId="LiveId" clId="{91D55A12-8B88-4D76-AE75-544B4171C218}" dt="2023-11-26T15:07:50.355" v="1215" actId="255"/>
          <ac:spMkLst>
            <pc:docMk/>
            <pc:sldMk cId="1311947328" sldId="444"/>
            <ac:spMk id="6" creationId="{BE86B76C-D535-E703-C7AB-FAB2B75E9F37}"/>
          </ac:spMkLst>
        </pc:spChg>
        <pc:spChg chg="mod">
          <ac:chgData name="Bhaskar Abhigyan" userId="c60df2650e898e07" providerId="LiveId" clId="{91D55A12-8B88-4D76-AE75-544B4171C218}" dt="2023-11-26T15:10:06.644" v="1244" actId="20577"/>
          <ac:spMkLst>
            <pc:docMk/>
            <pc:sldMk cId="1311947328" sldId="444"/>
            <ac:spMk id="229" creationId="{00000000-0000-0000-0000-000000000000}"/>
          </ac:spMkLst>
        </pc:spChg>
      </pc:sldChg>
      <pc:sldChg chg="modSp add mod">
        <pc:chgData name="Bhaskar Abhigyan" userId="c60df2650e898e07" providerId="LiveId" clId="{91D55A12-8B88-4D76-AE75-544B4171C218}" dt="2023-11-26T15:11:12.204" v="1267" actId="20577"/>
        <pc:sldMkLst>
          <pc:docMk/>
          <pc:sldMk cId="3067433741" sldId="445"/>
        </pc:sldMkLst>
        <pc:spChg chg="mod">
          <ac:chgData name="Bhaskar Abhigyan" userId="c60df2650e898e07" providerId="LiveId" clId="{91D55A12-8B88-4D76-AE75-544B4171C218}" dt="2023-11-26T15:11:12.204" v="1267" actId="20577"/>
          <ac:spMkLst>
            <pc:docMk/>
            <pc:sldMk cId="3067433741" sldId="445"/>
            <ac:spMk id="229" creationId="{00000000-0000-0000-0000-000000000000}"/>
          </ac:spMkLst>
        </pc:spChg>
      </pc:sldChg>
      <pc:sldMasterChg chg="modSp mod modSldLayout">
        <pc:chgData name="Bhaskar Abhigyan" userId="c60df2650e898e07" providerId="LiveId" clId="{91D55A12-8B88-4D76-AE75-544B4171C218}" dt="2023-11-26T13:30:28.960" v="5" actId="20577"/>
        <pc:sldMasterMkLst>
          <pc:docMk/>
          <pc:sldMasterMk cId="0" sldId="2147483648"/>
        </pc:sldMasterMkLst>
        <pc:spChg chg="mod">
          <ac:chgData name="Bhaskar Abhigyan" userId="c60df2650e898e07" providerId="LiveId" clId="{91D55A12-8B88-4D76-AE75-544B4171C218}" dt="2023-11-26T13:30:28.960" v="5" actId="20577"/>
          <ac:spMkLst>
            <pc:docMk/>
            <pc:sldMasterMk cId="0" sldId="2147483648"/>
            <ac:spMk id="14" creationId="{00000000-0000-0000-0000-000000000000}"/>
          </ac:spMkLst>
        </pc:spChg>
        <pc:sldLayoutChg chg="modSp mod">
          <pc:chgData name="Bhaskar Abhigyan" userId="c60df2650e898e07" providerId="LiveId" clId="{91D55A12-8B88-4D76-AE75-544B4171C218}" dt="2023-11-26T13:30:16.174" v="3" actId="20577"/>
          <pc:sldLayoutMkLst>
            <pc:docMk/>
            <pc:sldMasterMk cId="0" sldId="2147483648"/>
            <pc:sldLayoutMk cId="0" sldId="2147483649"/>
          </pc:sldLayoutMkLst>
          <pc:spChg chg="mod">
            <ac:chgData name="Bhaskar Abhigyan" userId="c60df2650e898e07" providerId="LiveId" clId="{91D55A12-8B88-4D76-AE75-544B4171C218}" dt="2023-11-26T13:30:16.174" v="3" actId="20577"/>
            <ac:spMkLst>
              <pc:docMk/>
              <pc:sldMasterMk cId="0" sldId="2147483648"/>
              <pc:sldLayoutMk cId="0" sldId="2147483649"/>
              <ac:spMk id="3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4988" cy="512763"/>
          </a:xfrm>
          <a:prstGeom prst="rect">
            <a:avLst/>
          </a:prstGeom>
          <a:noFill/>
          <a:ln>
            <a:noFill/>
          </a:ln>
        </p:spPr>
        <p:txBody>
          <a:bodyPr spcFirstLastPara="1" wrap="square" lIns="93675" tIns="46825" rIns="93675" bIns="46825"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022725" y="0"/>
            <a:ext cx="3074988" cy="512763"/>
          </a:xfrm>
          <a:prstGeom prst="rect">
            <a:avLst/>
          </a:prstGeom>
          <a:noFill/>
          <a:ln>
            <a:noFill/>
          </a:ln>
        </p:spPr>
        <p:txBody>
          <a:bodyPr spcFirstLastPara="1" wrap="square" lIns="93675" tIns="46825" rIns="93675" bIns="46825"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3" y="4860925"/>
            <a:ext cx="5680075" cy="4602163"/>
          </a:xfrm>
          <a:prstGeom prst="rect">
            <a:avLst/>
          </a:prstGeom>
          <a:noFill/>
          <a:ln>
            <a:noFill/>
          </a:ln>
        </p:spPr>
        <p:txBody>
          <a:bodyPr spcFirstLastPara="1" wrap="square" lIns="93675" tIns="46825" rIns="93675" bIns="468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0263"/>
            <a:ext cx="3074988" cy="512762"/>
          </a:xfrm>
          <a:prstGeom prst="rect">
            <a:avLst/>
          </a:prstGeom>
          <a:noFill/>
          <a:ln>
            <a:noFill/>
          </a:ln>
        </p:spPr>
        <p:txBody>
          <a:bodyPr spcFirstLastPara="1" wrap="square" lIns="93675" tIns="46825" rIns="93675" bIns="46825"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022725" y="9720263"/>
            <a:ext cx="3074988" cy="512762"/>
          </a:xfrm>
          <a:prstGeom prst="rect">
            <a:avLst/>
          </a:prstGeom>
          <a:noFill/>
          <a:ln>
            <a:noFill/>
          </a:ln>
        </p:spPr>
        <p:txBody>
          <a:bodyPr spcFirstLastPara="1" wrap="square" lIns="93675" tIns="46825" rIns="93675" bIns="46825"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1:notes"/>
          <p:cNvSpPr txBox="1">
            <a:spLocks noGrp="1"/>
          </p:cNvSpPr>
          <p:nvPr>
            <p:ph type="body" idx="1"/>
          </p:nvPr>
        </p:nvSpPr>
        <p:spPr>
          <a:xfrm>
            <a:off x="709613" y="4860925"/>
            <a:ext cx="5680075" cy="4602163"/>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endParaRPr/>
          </a:p>
        </p:txBody>
      </p:sp>
      <p:sp>
        <p:nvSpPr>
          <p:cNvPr id="203" name="Google Shape;203;p1:notes"/>
          <p:cNvSpPr txBox="1">
            <a:spLocks noGrp="1"/>
          </p:cNvSpPr>
          <p:nvPr>
            <p:ph type="hdr" idx="3"/>
          </p:nvPr>
        </p:nvSpPr>
        <p:spPr>
          <a:xfrm>
            <a:off x="0" y="0"/>
            <a:ext cx="3074988" cy="512763"/>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2184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09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818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98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42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461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17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507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0403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51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08" name="Google Shape;208;p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9234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489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863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643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358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055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557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78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8040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0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474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786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529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299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237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247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2051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7742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482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62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825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707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2607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149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7462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769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63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94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31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292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70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591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7"/>
        <p:cNvGrpSpPr/>
        <p:nvPr/>
      </p:nvGrpSpPr>
      <p:grpSpPr>
        <a:xfrm>
          <a:off x="0" y="0"/>
          <a:ext cx="0" cy="0"/>
          <a:chOff x="0" y="0"/>
          <a:chExt cx="0" cy="0"/>
        </a:xfrm>
      </p:grpSpPr>
      <p:pic>
        <p:nvPicPr>
          <p:cNvPr id="28" name="Google Shape;28;p60"/>
          <p:cNvPicPr preferRelativeResize="0"/>
          <p:nvPr/>
        </p:nvPicPr>
        <p:blipFill rotWithShape="1">
          <a:blip r:embed="rId2">
            <a:alphaModFix/>
          </a:blip>
          <a:srcRect/>
          <a:stretch/>
        </p:blipFill>
        <p:spPr>
          <a:xfrm>
            <a:off x="3543300" y="57150"/>
            <a:ext cx="2852738" cy="1158875"/>
          </a:xfrm>
          <a:prstGeom prst="rect">
            <a:avLst/>
          </a:prstGeom>
          <a:noFill/>
          <a:ln>
            <a:noFill/>
          </a:ln>
        </p:spPr>
      </p:pic>
      <p:sp>
        <p:nvSpPr>
          <p:cNvPr id="29" name="Google Shape;29;p60"/>
          <p:cNvSpPr/>
          <p:nvPr/>
        </p:nvSpPr>
        <p:spPr>
          <a:xfrm>
            <a:off x="0" y="6513513"/>
            <a:ext cx="9906000" cy="344487"/>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30" name="Google Shape;30;p60"/>
          <p:cNvSpPr txBox="1"/>
          <p:nvPr/>
        </p:nvSpPr>
        <p:spPr>
          <a:xfrm>
            <a:off x="0" y="6515100"/>
            <a:ext cx="9518650"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200" b="1" i="0" u="none" strike="noStrike" cap="none" dirty="0">
                <a:solidFill>
                  <a:schemeClr val="lt1"/>
                </a:solidFill>
                <a:latin typeface="Arial"/>
                <a:ea typeface="Arial"/>
                <a:cs typeface="Arial"/>
                <a:sym typeface="Arial"/>
              </a:rPr>
              <a:t>© </a:t>
            </a:r>
            <a:r>
              <a:rPr lang="en-IN" sz="1100" b="1" i="0" u="none" strike="noStrike" cap="none" dirty="0">
                <a:solidFill>
                  <a:schemeClr val="lt1"/>
                </a:solidFill>
                <a:latin typeface="Arial"/>
                <a:ea typeface="Arial"/>
                <a:cs typeface="Arial"/>
                <a:sym typeface="Arial"/>
              </a:rPr>
              <a:t>Bharati Vidyapeeth’s Institute of Computer Applications and Management, New Delhi-63 by Bhaskar Abhigyan, Asst. Prof., BVICAM</a:t>
            </a:r>
            <a:endParaRPr dirty="0"/>
          </a:p>
        </p:txBody>
      </p:sp>
      <p:sp>
        <p:nvSpPr>
          <p:cNvPr id="31" name="Google Shape;31;p60"/>
          <p:cNvSpPr txBox="1"/>
          <p:nvPr/>
        </p:nvSpPr>
        <p:spPr>
          <a:xfrm>
            <a:off x="8874125" y="6462713"/>
            <a:ext cx="1371600" cy="3952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100" b="1" i="0" u="none" strike="noStrike" cap="none" dirty="0">
                <a:solidFill>
                  <a:schemeClr val="lt1"/>
                </a:solidFill>
                <a:latin typeface="Arial"/>
                <a:ea typeface="Arial"/>
                <a:cs typeface="Arial"/>
                <a:sym typeface="Arial"/>
              </a:rPr>
              <a:t>U4.</a:t>
            </a:r>
            <a:fld id="{00000000-1234-1234-1234-123412341234}" type="slidenum">
              <a:rPr lang="en-IN" sz="1100" b="1" i="0" u="none" strike="noStrike" cap="none" smtClean="0">
                <a:solidFill>
                  <a:schemeClr val="lt1"/>
                </a:solidFill>
                <a:latin typeface="Arial"/>
                <a:ea typeface="Arial"/>
                <a:cs typeface="Arial"/>
                <a:sym typeface="Arial"/>
              </a:rPr>
              <a:t>‹#›</a:t>
            </a:fld>
            <a:endParaRPr sz="1100" b="1" i="0" u="none" strike="noStrike" cap="none" dirty="0">
              <a:solidFill>
                <a:schemeClr val="lt1"/>
              </a:solidFill>
              <a:latin typeface="Arial"/>
              <a:ea typeface="Arial"/>
              <a:cs typeface="Arial"/>
              <a:sym typeface="Arial"/>
            </a:endParaRPr>
          </a:p>
        </p:txBody>
      </p:sp>
      <p:grpSp>
        <p:nvGrpSpPr>
          <p:cNvPr id="32" name="Google Shape;32;p60"/>
          <p:cNvGrpSpPr/>
          <p:nvPr/>
        </p:nvGrpSpPr>
        <p:grpSpPr>
          <a:xfrm>
            <a:off x="0" y="1274763"/>
            <a:ext cx="9906000" cy="204787"/>
            <a:chOff x="0" y="803"/>
            <a:chExt cx="5760" cy="129"/>
          </a:xfrm>
        </p:grpSpPr>
        <p:sp>
          <p:nvSpPr>
            <p:cNvPr id="33" name="Google Shape;33;p60"/>
            <p:cNvSpPr/>
            <p:nvPr/>
          </p:nvSpPr>
          <p:spPr>
            <a:xfrm>
              <a:off x="0" y="803"/>
              <a:ext cx="5760" cy="91"/>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34" name="Google Shape;34;p60"/>
            <p:cNvSpPr/>
            <p:nvPr/>
          </p:nvSpPr>
          <p:spPr>
            <a:xfrm>
              <a:off x="0" y="905"/>
              <a:ext cx="5760" cy="27"/>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grpSp>
      <p:sp>
        <p:nvSpPr>
          <p:cNvPr id="35" name="Google Shape;35;p60"/>
          <p:cNvSpPr txBox="1">
            <a:spLocks noGrp="1"/>
          </p:cNvSpPr>
          <p:nvPr>
            <p:ph type="subTitle" idx="1"/>
          </p:nvPr>
        </p:nvSpPr>
        <p:spPr>
          <a:xfrm>
            <a:off x="1504950" y="2676525"/>
            <a:ext cx="6934200" cy="2716213"/>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chemeClr val="dk1"/>
              </a:buClr>
              <a:buSzPts val="2800"/>
              <a:buFont typeface="Times New Roman"/>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rgbClr val="000099"/>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36" name="Google Shape;36;p60"/>
          <p:cNvSpPr txBox="1">
            <a:spLocks noGrp="1"/>
          </p:cNvSpPr>
          <p:nvPr>
            <p:ph type="ctrTitle"/>
          </p:nvPr>
        </p:nvSpPr>
        <p:spPr>
          <a:xfrm>
            <a:off x="742950" y="2130425"/>
            <a:ext cx="84201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71"/>
          <p:cNvSpPr txBox="1">
            <a:spLocks noGrp="1"/>
          </p:cNvSpPr>
          <p:nvPr>
            <p:ph type="title"/>
          </p:nvPr>
        </p:nvSpPr>
        <p:spPr>
          <a:xfrm>
            <a:off x="1941513" y="4800600"/>
            <a:ext cx="59436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8" name="Google Shape;68;p71"/>
          <p:cNvSpPr>
            <a:spLocks noGrp="1"/>
          </p:cNvSpPr>
          <p:nvPr>
            <p:ph type="pic" idx="2"/>
          </p:nvPr>
        </p:nvSpPr>
        <p:spPr>
          <a:xfrm>
            <a:off x="1941513" y="612775"/>
            <a:ext cx="5943600" cy="4114800"/>
          </a:xfrm>
          <a:prstGeom prst="rect">
            <a:avLst/>
          </a:prstGeom>
          <a:noFill/>
          <a:ln>
            <a:noFill/>
          </a:ln>
        </p:spPr>
      </p:sp>
      <p:sp>
        <p:nvSpPr>
          <p:cNvPr id="69" name="Google Shape;69;p71"/>
          <p:cNvSpPr txBox="1">
            <a:spLocks noGrp="1"/>
          </p:cNvSpPr>
          <p:nvPr>
            <p:ph type="body" idx="1"/>
          </p:nvPr>
        </p:nvSpPr>
        <p:spPr>
          <a:xfrm>
            <a:off x="1941513" y="5367338"/>
            <a:ext cx="59436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rgbClr val="000099"/>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7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2" name="Google Shape;72;p72"/>
          <p:cNvSpPr txBox="1">
            <a:spLocks noGrp="1"/>
          </p:cNvSpPr>
          <p:nvPr>
            <p:ph type="body" idx="1"/>
          </p:nvPr>
        </p:nvSpPr>
        <p:spPr>
          <a:xfrm rot="5400000">
            <a:off x="2368551" y="-1090612"/>
            <a:ext cx="5224462" cy="943451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73"/>
          <p:cNvSpPr txBox="1">
            <a:spLocks noGrp="1"/>
          </p:cNvSpPr>
          <p:nvPr>
            <p:ph type="title"/>
          </p:nvPr>
        </p:nvSpPr>
        <p:spPr>
          <a:xfrm rot="5400000">
            <a:off x="5537201" y="2078040"/>
            <a:ext cx="5964237" cy="2357438"/>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5" name="Google Shape;75;p73"/>
          <p:cNvSpPr txBox="1">
            <a:spLocks noGrp="1"/>
          </p:cNvSpPr>
          <p:nvPr>
            <p:ph type="body" idx="1"/>
          </p:nvPr>
        </p:nvSpPr>
        <p:spPr>
          <a:xfrm rot="5400000">
            <a:off x="743744" y="-205579"/>
            <a:ext cx="5964237" cy="69246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hart" type="txAndChart">
  <p:cSld name="TEXT_AND_CHART">
    <p:spTree>
      <p:nvGrpSpPr>
        <p:cNvPr id="1" name="Shape 76"/>
        <p:cNvGrpSpPr/>
        <p:nvPr/>
      </p:nvGrpSpPr>
      <p:grpSpPr>
        <a:xfrm>
          <a:off x="0" y="0"/>
          <a:ext cx="0" cy="0"/>
          <a:chOff x="0" y="0"/>
          <a:chExt cx="0" cy="0"/>
        </a:xfrm>
      </p:grpSpPr>
      <p:sp>
        <p:nvSpPr>
          <p:cNvPr id="77" name="Google Shape;77;p7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8" name="Google Shape;78;p74"/>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74"/>
          <p:cNvSpPr>
            <a:spLocks noGrp="1"/>
          </p:cNvSpPr>
          <p:nvPr>
            <p:ph type="chart"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R="0" lvl="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R="0" lvl="1" algn="l" rtl="0">
              <a:spcBef>
                <a:spcPts val="480"/>
              </a:spcBef>
              <a:spcAft>
                <a:spcPts val="0"/>
              </a:spcAft>
              <a:buClr>
                <a:schemeClr val="dk1"/>
              </a:buClr>
              <a:buSzPts val="2400"/>
              <a:buFont typeface="Noto Sans Symbols"/>
              <a:buChar char="▪"/>
              <a:defRPr sz="2400" b="0" i="0" u="none" strike="noStrike" cap="none">
                <a:solidFill>
                  <a:schemeClr val="dk1"/>
                </a:solidFill>
                <a:latin typeface="Times New Roman"/>
                <a:ea typeface="Times New Roman"/>
                <a:cs typeface="Times New Roman"/>
                <a:sym typeface="Times New Roman"/>
              </a:defRPr>
            </a:lvl2pPr>
            <a:lvl3pPr marR="0" lvl="2" algn="l" rtl="0">
              <a:spcBef>
                <a:spcPts val="440"/>
              </a:spcBef>
              <a:spcAft>
                <a:spcPts val="0"/>
              </a:spcAft>
              <a:buClr>
                <a:schemeClr val="dk1"/>
              </a:buClr>
              <a:buSzPts val="2200"/>
              <a:buFont typeface="Noto Sans Symbols"/>
              <a:buChar char="✔"/>
              <a:defRPr sz="2200" b="0" i="0" u="none" strike="noStrike" cap="none">
                <a:solidFill>
                  <a:srgbClr val="993300"/>
                </a:solidFill>
                <a:latin typeface="Times New Roman"/>
                <a:ea typeface="Times New Roman"/>
                <a:cs typeface="Times New Roman"/>
                <a:sym typeface="Times New Roman"/>
              </a:defRPr>
            </a:lvl3pPr>
            <a:lvl4pPr marR="0" lvl="3" algn="l" rtl="0">
              <a:spcBef>
                <a:spcPts val="420"/>
              </a:spcBef>
              <a:spcAft>
                <a:spcPts val="0"/>
              </a:spcAft>
              <a:buClr>
                <a:srgbClr val="000099"/>
              </a:buClr>
              <a:buSzPts val="2100"/>
              <a:buFont typeface="Times New Roman"/>
              <a:buChar char="•"/>
              <a:defRPr sz="2100" b="0" i="0" u="none" strike="noStrike" cap="none">
                <a:solidFill>
                  <a:srgbClr val="000099"/>
                </a:solidFill>
                <a:latin typeface="Times New Roman"/>
                <a:ea typeface="Times New Roman"/>
                <a:cs typeface="Times New Roman"/>
                <a:sym typeface="Times New Roman"/>
              </a:defRPr>
            </a:lvl4pPr>
            <a:lvl5pPr marR="0" lvl="4"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R="0" lvl="5"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R="0" lvl="6"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R="0" lvl="7"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R="0" lvl="8"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0"/>
        <p:cNvGrpSpPr/>
        <p:nvPr/>
      </p:nvGrpSpPr>
      <p:grpSpPr>
        <a:xfrm>
          <a:off x="0" y="0"/>
          <a:ext cx="0" cy="0"/>
          <a:chOff x="0" y="0"/>
          <a:chExt cx="0" cy="0"/>
        </a:xfrm>
      </p:grpSpPr>
      <p:sp>
        <p:nvSpPr>
          <p:cNvPr id="81" name="Google Shape;81;p7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2" name="Google Shape;82;p75"/>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75"/>
          <p:cNvSpPr txBox="1">
            <a:spLocks noGrp="1"/>
          </p:cNvSpPr>
          <p:nvPr>
            <p:ph type="body"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84"/>
        <p:cNvGrpSpPr/>
        <p:nvPr/>
      </p:nvGrpSpPr>
      <p:grpSpPr>
        <a:xfrm>
          <a:off x="0" y="0"/>
          <a:ext cx="0" cy="0"/>
          <a:chOff x="0" y="0"/>
          <a:chExt cx="0" cy="0"/>
        </a:xfrm>
      </p:grpSpPr>
      <p:sp>
        <p:nvSpPr>
          <p:cNvPr id="85" name="Google Shape;85;p7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6" name="Google Shape;86;p76"/>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76"/>
          <p:cNvSpPr txBox="1">
            <a:spLocks noGrp="1"/>
          </p:cNvSpPr>
          <p:nvPr>
            <p:ph type="body" idx="2"/>
          </p:nvPr>
        </p:nvSpPr>
        <p:spPr>
          <a:xfrm>
            <a:off x="5056188" y="1014415"/>
            <a:ext cx="4641850" cy="25352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76"/>
          <p:cNvSpPr txBox="1">
            <a:spLocks noGrp="1"/>
          </p:cNvSpPr>
          <p:nvPr>
            <p:ph type="body" idx="3"/>
          </p:nvPr>
        </p:nvSpPr>
        <p:spPr>
          <a:xfrm>
            <a:off x="5056188" y="3702052"/>
            <a:ext cx="4641850" cy="25368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Google Shape;96;p78"/>
          <p:cNvSpPr txBox="1">
            <a:spLocks noGrp="1"/>
          </p:cNvSpPr>
          <p:nvPr>
            <p:ph type="ctrTitle"/>
          </p:nvPr>
        </p:nvSpPr>
        <p:spPr>
          <a:xfrm>
            <a:off x="742950" y="2130425"/>
            <a:ext cx="84201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7" name="Google Shape;97;p78"/>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8" name="Google Shape;98;p78"/>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8"/>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8"/>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7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 name="Google Shape;103;p79"/>
          <p:cNvSpPr txBox="1">
            <a:spLocks noGrp="1"/>
          </p:cNvSpPr>
          <p:nvPr>
            <p:ph type="body" idx="1"/>
          </p:nvPr>
        </p:nvSpPr>
        <p:spPr>
          <a:xfrm>
            <a:off x="495300" y="1600200"/>
            <a:ext cx="89154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79"/>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9"/>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9"/>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80"/>
          <p:cNvSpPr txBox="1">
            <a:spLocks noGrp="1"/>
          </p:cNvSpPr>
          <p:nvPr>
            <p:ph type="title"/>
          </p:nvPr>
        </p:nvSpPr>
        <p:spPr>
          <a:xfrm>
            <a:off x="782638" y="4406900"/>
            <a:ext cx="84201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80"/>
          <p:cNvSpPr txBox="1">
            <a:spLocks noGrp="1"/>
          </p:cNvSpPr>
          <p:nvPr>
            <p:ph type="body" idx="1"/>
          </p:nvPr>
        </p:nvSpPr>
        <p:spPr>
          <a:xfrm>
            <a:off x="782638" y="2906713"/>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0" name="Google Shape;110;p80"/>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80"/>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80"/>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81"/>
          <p:cNvSpPr txBox="1">
            <a:spLocks noGrp="1"/>
          </p:cNvSpPr>
          <p:nvPr>
            <p:ph type="body" idx="1"/>
          </p:nvPr>
        </p:nvSpPr>
        <p:spPr>
          <a:xfrm>
            <a:off x="495300" y="1600200"/>
            <a:ext cx="43815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81"/>
          <p:cNvSpPr txBox="1">
            <a:spLocks noGrp="1"/>
          </p:cNvSpPr>
          <p:nvPr>
            <p:ph type="body" idx="2"/>
          </p:nvPr>
        </p:nvSpPr>
        <p:spPr>
          <a:xfrm>
            <a:off x="5029200" y="1600200"/>
            <a:ext cx="43815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81"/>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81"/>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81"/>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9" name="Google Shape;39;p61"/>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2" name="Google Shape;122;p82"/>
          <p:cNvSpPr txBox="1">
            <a:spLocks noGrp="1"/>
          </p:cNvSpPr>
          <p:nvPr>
            <p:ph type="body" idx="1"/>
          </p:nvPr>
        </p:nvSpPr>
        <p:spPr>
          <a:xfrm>
            <a:off x="495300" y="1535113"/>
            <a:ext cx="437673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3" name="Google Shape;123;p82"/>
          <p:cNvSpPr txBox="1">
            <a:spLocks noGrp="1"/>
          </p:cNvSpPr>
          <p:nvPr>
            <p:ph type="body" idx="2"/>
          </p:nvPr>
        </p:nvSpPr>
        <p:spPr>
          <a:xfrm>
            <a:off x="495300" y="2174875"/>
            <a:ext cx="437673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4" name="Google Shape;124;p82"/>
          <p:cNvSpPr txBox="1">
            <a:spLocks noGrp="1"/>
          </p:cNvSpPr>
          <p:nvPr>
            <p:ph type="body" idx="3"/>
          </p:nvPr>
        </p:nvSpPr>
        <p:spPr>
          <a:xfrm>
            <a:off x="5032375" y="1535113"/>
            <a:ext cx="437832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82"/>
          <p:cNvSpPr txBox="1">
            <a:spLocks noGrp="1"/>
          </p:cNvSpPr>
          <p:nvPr>
            <p:ph type="body" idx="4"/>
          </p:nvPr>
        </p:nvSpPr>
        <p:spPr>
          <a:xfrm>
            <a:off x="5032375" y="2174875"/>
            <a:ext cx="437832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6" name="Google Shape;126;p82"/>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82"/>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82"/>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1" name="Google Shape;131;p83"/>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83"/>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83"/>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84"/>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84"/>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84"/>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85"/>
          <p:cNvSpPr txBox="1">
            <a:spLocks noGrp="1"/>
          </p:cNvSpPr>
          <p:nvPr>
            <p:ph type="title"/>
          </p:nvPr>
        </p:nvSpPr>
        <p:spPr>
          <a:xfrm>
            <a:off x="495300" y="273050"/>
            <a:ext cx="3259138"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0" name="Google Shape;140;p85"/>
          <p:cNvSpPr txBox="1">
            <a:spLocks noGrp="1"/>
          </p:cNvSpPr>
          <p:nvPr>
            <p:ph type="body" idx="1"/>
          </p:nvPr>
        </p:nvSpPr>
        <p:spPr>
          <a:xfrm>
            <a:off x="3873500" y="273050"/>
            <a:ext cx="553720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1" name="Google Shape;141;p85"/>
          <p:cNvSpPr txBox="1">
            <a:spLocks noGrp="1"/>
          </p:cNvSpPr>
          <p:nvPr>
            <p:ph type="body" idx="2"/>
          </p:nvPr>
        </p:nvSpPr>
        <p:spPr>
          <a:xfrm>
            <a:off x="495300" y="1435100"/>
            <a:ext cx="3259138"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2" name="Google Shape;142;p85"/>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85"/>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85"/>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86"/>
          <p:cNvSpPr txBox="1">
            <a:spLocks noGrp="1"/>
          </p:cNvSpPr>
          <p:nvPr>
            <p:ph type="title"/>
          </p:nvPr>
        </p:nvSpPr>
        <p:spPr>
          <a:xfrm>
            <a:off x="1941513" y="4800600"/>
            <a:ext cx="59436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86"/>
          <p:cNvSpPr>
            <a:spLocks noGrp="1"/>
          </p:cNvSpPr>
          <p:nvPr>
            <p:ph type="pic" idx="2"/>
          </p:nvPr>
        </p:nvSpPr>
        <p:spPr>
          <a:xfrm>
            <a:off x="1941513" y="612775"/>
            <a:ext cx="5943600" cy="4114800"/>
          </a:xfrm>
          <a:prstGeom prst="rect">
            <a:avLst/>
          </a:prstGeom>
          <a:noFill/>
          <a:ln>
            <a:noFill/>
          </a:ln>
        </p:spPr>
      </p:sp>
      <p:sp>
        <p:nvSpPr>
          <p:cNvPr id="148" name="Google Shape;148;p86"/>
          <p:cNvSpPr txBox="1">
            <a:spLocks noGrp="1"/>
          </p:cNvSpPr>
          <p:nvPr>
            <p:ph type="body" idx="1"/>
          </p:nvPr>
        </p:nvSpPr>
        <p:spPr>
          <a:xfrm>
            <a:off x="1941513" y="5367338"/>
            <a:ext cx="59436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9" name="Google Shape;149;p86"/>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86"/>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6"/>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p8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4" name="Google Shape;154;p87"/>
          <p:cNvSpPr txBox="1">
            <a:spLocks noGrp="1"/>
          </p:cNvSpPr>
          <p:nvPr>
            <p:ph type="body" idx="1"/>
          </p:nvPr>
        </p:nvSpPr>
        <p:spPr>
          <a:xfrm rot="5400000">
            <a:off x="2690019" y="-594518"/>
            <a:ext cx="4525963" cy="8915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87"/>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87"/>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87"/>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p88"/>
          <p:cNvSpPr txBox="1">
            <a:spLocks noGrp="1"/>
          </p:cNvSpPr>
          <p:nvPr>
            <p:ph type="title"/>
          </p:nvPr>
        </p:nvSpPr>
        <p:spPr>
          <a:xfrm rot="5400000">
            <a:off x="5370513" y="2085976"/>
            <a:ext cx="5851525" cy="2228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0" name="Google Shape;160;p88"/>
          <p:cNvSpPr txBox="1">
            <a:spLocks noGrp="1"/>
          </p:cNvSpPr>
          <p:nvPr>
            <p:ph type="body" idx="1"/>
          </p:nvPr>
        </p:nvSpPr>
        <p:spPr>
          <a:xfrm rot="5400000">
            <a:off x="836613" y="-66674"/>
            <a:ext cx="5851525" cy="65341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88"/>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8"/>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8"/>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70"/>
        <p:cNvGrpSpPr/>
        <p:nvPr/>
      </p:nvGrpSpPr>
      <p:grpSpPr>
        <a:xfrm>
          <a:off x="0" y="0"/>
          <a:ext cx="0" cy="0"/>
          <a:chOff x="0" y="0"/>
          <a:chExt cx="0" cy="0"/>
        </a:xfrm>
      </p:grpSpPr>
      <p:pic>
        <p:nvPicPr>
          <p:cNvPr id="171" name="Google Shape;171;p90"/>
          <p:cNvPicPr preferRelativeResize="0"/>
          <p:nvPr/>
        </p:nvPicPr>
        <p:blipFill rotWithShape="1">
          <a:blip r:embed="rId2">
            <a:alphaModFix/>
          </a:blip>
          <a:srcRect/>
          <a:stretch/>
        </p:blipFill>
        <p:spPr>
          <a:xfrm>
            <a:off x="2314575" y="1147763"/>
            <a:ext cx="5221288" cy="903287"/>
          </a:xfrm>
          <a:prstGeom prst="rect">
            <a:avLst/>
          </a:prstGeom>
          <a:noFill/>
          <a:ln>
            <a:noFill/>
          </a:ln>
        </p:spPr>
      </p:pic>
      <p:pic>
        <p:nvPicPr>
          <p:cNvPr id="172" name="Google Shape;172;p90"/>
          <p:cNvPicPr preferRelativeResize="0"/>
          <p:nvPr/>
        </p:nvPicPr>
        <p:blipFill rotWithShape="1">
          <a:blip r:embed="rId3">
            <a:alphaModFix/>
          </a:blip>
          <a:srcRect/>
          <a:stretch/>
        </p:blipFill>
        <p:spPr>
          <a:xfrm>
            <a:off x="0" y="4921250"/>
            <a:ext cx="9906000" cy="1892300"/>
          </a:xfrm>
          <a:prstGeom prst="rect">
            <a:avLst/>
          </a:prstGeom>
          <a:noFill/>
          <a:ln>
            <a:noFill/>
          </a:ln>
        </p:spPr>
      </p:pic>
      <p:sp>
        <p:nvSpPr>
          <p:cNvPr id="173" name="Google Shape;173;p90"/>
          <p:cNvSpPr txBox="1">
            <a:spLocks noGrp="1"/>
          </p:cNvSpPr>
          <p:nvPr>
            <p:ph type="ctrTitle"/>
          </p:nvPr>
        </p:nvSpPr>
        <p:spPr>
          <a:xfrm>
            <a:off x="2183999" y="2857394"/>
            <a:ext cx="5660178" cy="615553"/>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40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4" name="Google Shape;174;p90"/>
          <p:cNvSpPr txBox="1">
            <a:spLocks noGrp="1"/>
          </p:cNvSpPr>
          <p:nvPr>
            <p:ph type="subTitle" idx="1"/>
          </p:nvPr>
        </p:nvSpPr>
        <p:spPr>
          <a:xfrm>
            <a:off x="1485900" y="3815751"/>
            <a:ext cx="6934200" cy="415498"/>
          </a:xfrm>
          <a:prstGeom prst="rect">
            <a:avLst/>
          </a:prstGeom>
          <a:noFill/>
          <a:ln>
            <a:noFill/>
          </a:ln>
        </p:spPr>
        <p:txBody>
          <a:bodyPr spcFirstLastPara="1" wrap="square" lIns="0" tIns="0" rIns="0" bIns="0" anchor="t" anchorCtr="0">
            <a:spAutoFit/>
          </a:bodyPr>
          <a:lstStyle>
            <a:lvl1pPr lvl="0" algn="l">
              <a:spcBef>
                <a:spcPts val="640"/>
              </a:spcBef>
              <a:spcAft>
                <a:spcPts val="0"/>
              </a:spcAft>
              <a:buClr>
                <a:schemeClr val="dk1"/>
              </a:buClr>
              <a:buSzPts val="3200"/>
              <a:buFont typeface="Calibri"/>
              <a:buChar char="•"/>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90"/>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90"/>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90"/>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8"/>
        <p:cNvGrpSpPr/>
        <p:nvPr/>
      </p:nvGrpSpPr>
      <p:grpSpPr>
        <a:xfrm>
          <a:off x="0" y="0"/>
          <a:ext cx="0" cy="0"/>
          <a:chOff x="0" y="0"/>
          <a:chExt cx="0" cy="0"/>
        </a:xfrm>
      </p:grpSpPr>
      <p:sp>
        <p:nvSpPr>
          <p:cNvPr id="179" name="Google Shape;179;p91"/>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0" name="Google Shape;180;p91"/>
          <p:cNvSpPr txBox="1">
            <a:spLocks noGrp="1"/>
          </p:cNvSpPr>
          <p:nvPr>
            <p:ph type="body" idx="1"/>
          </p:nvPr>
        </p:nvSpPr>
        <p:spPr>
          <a:xfrm>
            <a:off x="700088" y="1812925"/>
            <a:ext cx="8435975" cy="415925"/>
          </a:xfrm>
          <a:prstGeom prst="rect">
            <a:avLst/>
          </a:prstGeom>
          <a:noFill/>
          <a:ln>
            <a:noFill/>
          </a:ln>
        </p:spPr>
        <p:txBody>
          <a:bodyPr spcFirstLastPara="1" wrap="square" lIns="0" tIns="0" rIns="0" bIns="0" anchor="t" anchorCtr="0">
            <a:spAutoFit/>
          </a:bodyPr>
          <a:lstStyle>
            <a:lvl1pPr marL="457200" lvl="0" indent="-400050" algn="l">
              <a:spcBef>
                <a:spcPts val="540"/>
              </a:spcBef>
              <a:spcAft>
                <a:spcPts val="0"/>
              </a:spcAft>
              <a:buClr>
                <a:schemeClr val="dk1"/>
              </a:buClr>
              <a:buSzPts val="2700"/>
              <a:buFont typeface="Cambria"/>
              <a:buChar char="•"/>
              <a:defRPr sz="2700" b="0" i="0">
                <a:solidFill>
                  <a:schemeClr val="dk1"/>
                </a:solidFill>
                <a:latin typeface="Cambria"/>
                <a:ea typeface="Cambria"/>
                <a:cs typeface="Cambria"/>
                <a:sym typeface="Cambri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1" name="Google Shape;181;p91"/>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91"/>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91"/>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4"/>
        <p:cNvGrpSpPr/>
        <p:nvPr/>
      </p:nvGrpSpPr>
      <p:grpSpPr>
        <a:xfrm>
          <a:off x="0" y="0"/>
          <a:ext cx="0" cy="0"/>
          <a:chOff x="0" y="0"/>
          <a:chExt cx="0" cy="0"/>
        </a:xfrm>
      </p:grpSpPr>
      <p:sp>
        <p:nvSpPr>
          <p:cNvPr id="185" name="Google Shape;185;p92"/>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6" name="Google Shape;186;p92"/>
          <p:cNvSpPr txBox="1">
            <a:spLocks noGrp="1"/>
          </p:cNvSpPr>
          <p:nvPr>
            <p:ph type="body" idx="1"/>
          </p:nvPr>
        </p:nvSpPr>
        <p:spPr>
          <a:xfrm>
            <a:off x="495300" y="1567185"/>
            <a:ext cx="4309110" cy="415498"/>
          </a:xfrm>
          <a:prstGeom prst="rect">
            <a:avLst/>
          </a:prstGeom>
          <a:noFill/>
          <a:ln>
            <a:noFill/>
          </a:ln>
        </p:spPr>
        <p:txBody>
          <a:bodyPr spcFirstLastPara="1" wrap="square" lIns="0" tIns="0" rIns="0" bIns="0" anchor="t" anchorCtr="0">
            <a:spAutoFit/>
          </a:bodyPr>
          <a:lstStyle>
            <a:lvl1pPr marL="457200" lvl="0" indent="-431800" algn="l">
              <a:spcBef>
                <a:spcPts val="640"/>
              </a:spcBef>
              <a:spcAft>
                <a:spcPts val="0"/>
              </a:spcAft>
              <a:buClr>
                <a:schemeClr val="dk1"/>
              </a:buClr>
              <a:buSzPts val="3200"/>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7" name="Google Shape;187;p92"/>
          <p:cNvSpPr txBox="1">
            <a:spLocks noGrp="1"/>
          </p:cNvSpPr>
          <p:nvPr>
            <p:ph type="body" idx="2"/>
          </p:nvPr>
        </p:nvSpPr>
        <p:spPr>
          <a:xfrm>
            <a:off x="5101590" y="1567185"/>
            <a:ext cx="4309110" cy="415498"/>
          </a:xfrm>
          <a:prstGeom prst="rect">
            <a:avLst/>
          </a:prstGeom>
          <a:noFill/>
          <a:ln>
            <a:noFill/>
          </a:ln>
        </p:spPr>
        <p:txBody>
          <a:bodyPr spcFirstLastPara="1" wrap="square" lIns="0" tIns="0" rIns="0" bIns="0" anchor="t" anchorCtr="0">
            <a:spAutoFit/>
          </a:bodyPr>
          <a:lstStyle>
            <a:lvl1pPr marL="457200" lvl="0" indent="-431800" algn="l">
              <a:spcBef>
                <a:spcPts val="640"/>
              </a:spcBef>
              <a:spcAft>
                <a:spcPts val="0"/>
              </a:spcAft>
              <a:buClr>
                <a:schemeClr val="dk1"/>
              </a:buClr>
              <a:buSzPts val="3200"/>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8" name="Google Shape;188;p92"/>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92"/>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92"/>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1"/>
        <p:cNvGrpSpPr/>
        <p:nvPr/>
      </p:nvGrpSpPr>
      <p:grpSpPr>
        <a:xfrm>
          <a:off x="0" y="0"/>
          <a:ext cx="0" cy="0"/>
          <a:chOff x="0" y="0"/>
          <a:chExt cx="0" cy="0"/>
        </a:xfrm>
      </p:grpSpPr>
      <p:sp>
        <p:nvSpPr>
          <p:cNvPr id="192" name="Google Shape;192;p93"/>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3" name="Google Shape;193;p93"/>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93"/>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93"/>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6"/>
        <p:cNvGrpSpPr/>
        <p:nvPr/>
      </p:nvGrpSpPr>
      <p:grpSpPr>
        <a:xfrm>
          <a:off x="0" y="0"/>
          <a:ext cx="0" cy="0"/>
          <a:chOff x="0" y="0"/>
          <a:chExt cx="0" cy="0"/>
        </a:xfrm>
      </p:grpSpPr>
      <p:sp>
        <p:nvSpPr>
          <p:cNvPr id="197" name="Google Shape;197;p94"/>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94"/>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94"/>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5"/>
        <p:cNvGrpSpPr/>
        <p:nvPr/>
      </p:nvGrpSpPr>
      <p:grpSpPr>
        <a:xfrm>
          <a:off x="0" y="0"/>
          <a:ext cx="0" cy="0"/>
          <a:chOff x="0" y="0"/>
          <a:chExt cx="0" cy="0"/>
        </a:xfrm>
      </p:grpSpPr>
      <p:sp>
        <p:nvSpPr>
          <p:cNvPr id="46" name="Google Shape;46;p6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67"/>
          <p:cNvSpPr txBox="1">
            <a:spLocks noGrp="1"/>
          </p:cNvSpPr>
          <p:nvPr>
            <p:ph type="title"/>
          </p:nvPr>
        </p:nvSpPr>
        <p:spPr>
          <a:xfrm>
            <a:off x="782638" y="4406902"/>
            <a:ext cx="84201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1" name="Google Shape;51;p67"/>
          <p:cNvSpPr txBox="1">
            <a:spLocks noGrp="1"/>
          </p:cNvSpPr>
          <p:nvPr>
            <p:ph type="body" idx="1"/>
          </p:nvPr>
        </p:nvSpPr>
        <p:spPr>
          <a:xfrm>
            <a:off x="782638" y="2906715"/>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Clr>
                <a:srgbClr val="000099"/>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6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4" name="Google Shape;54;p68"/>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rgbClr val="000099"/>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55" name="Google Shape;55;p68"/>
          <p:cNvSpPr txBox="1">
            <a:spLocks noGrp="1"/>
          </p:cNvSpPr>
          <p:nvPr>
            <p:ph type="body"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rgbClr val="000099"/>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8" name="Google Shape;58;p69"/>
          <p:cNvSpPr txBox="1">
            <a:spLocks noGrp="1"/>
          </p:cNvSpPr>
          <p:nvPr>
            <p:ph type="body" idx="1"/>
          </p:nvPr>
        </p:nvSpPr>
        <p:spPr>
          <a:xfrm>
            <a:off x="495300" y="1535115"/>
            <a:ext cx="437673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rgbClr val="000099"/>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69"/>
          <p:cNvSpPr txBox="1">
            <a:spLocks noGrp="1"/>
          </p:cNvSpPr>
          <p:nvPr>
            <p:ph type="body" idx="2"/>
          </p:nvPr>
        </p:nvSpPr>
        <p:spPr>
          <a:xfrm>
            <a:off x="495300" y="2174875"/>
            <a:ext cx="437673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rgbClr val="000099"/>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69"/>
          <p:cNvSpPr txBox="1">
            <a:spLocks noGrp="1"/>
          </p:cNvSpPr>
          <p:nvPr>
            <p:ph type="body" idx="3"/>
          </p:nvPr>
        </p:nvSpPr>
        <p:spPr>
          <a:xfrm>
            <a:off x="5032378" y="1535115"/>
            <a:ext cx="437832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rgbClr val="000099"/>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69"/>
          <p:cNvSpPr txBox="1">
            <a:spLocks noGrp="1"/>
          </p:cNvSpPr>
          <p:nvPr>
            <p:ph type="body" idx="4"/>
          </p:nvPr>
        </p:nvSpPr>
        <p:spPr>
          <a:xfrm>
            <a:off x="5032378" y="2174875"/>
            <a:ext cx="437832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rgbClr val="000099"/>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70"/>
          <p:cNvSpPr txBox="1">
            <a:spLocks noGrp="1"/>
          </p:cNvSpPr>
          <p:nvPr>
            <p:ph type="title"/>
          </p:nvPr>
        </p:nvSpPr>
        <p:spPr>
          <a:xfrm>
            <a:off x="495302" y="273050"/>
            <a:ext cx="3259138"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4" name="Google Shape;64;p70"/>
          <p:cNvSpPr txBox="1">
            <a:spLocks noGrp="1"/>
          </p:cNvSpPr>
          <p:nvPr>
            <p:ph type="body" idx="1"/>
          </p:nvPr>
        </p:nvSpPr>
        <p:spPr>
          <a:xfrm>
            <a:off x="3873499" y="273050"/>
            <a:ext cx="553720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Clr>
                <a:srgbClr val="000099"/>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65" name="Google Shape;65;p70"/>
          <p:cNvSpPr txBox="1">
            <a:spLocks noGrp="1"/>
          </p:cNvSpPr>
          <p:nvPr>
            <p:ph type="body" idx="2"/>
          </p:nvPr>
        </p:nvSpPr>
        <p:spPr>
          <a:xfrm>
            <a:off x="495302" y="1435100"/>
            <a:ext cx="3259138"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rgbClr val="000099"/>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Times New Roman"/>
                <a:ea typeface="Times New Roman"/>
                <a:cs typeface="Times New Roman"/>
                <a:sym typeface="Times New Roman"/>
              </a:defRPr>
            </a:lvl2pPr>
            <a:lvl3pPr marL="1371600" marR="0" lvl="2" indent="-368300" algn="l" rtl="0">
              <a:spcBef>
                <a:spcPts val="440"/>
              </a:spcBef>
              <a:spcAft>
                <a:spcPts val="0"/>
              </a:spcAft>
              <a:buClr>
                <a:schemeClr val="dk1"/>
              </a:buClr>
              <a:buSzPts val="2200"/>
              <a:buFont typeface="Noto Sans Symbols"/>
              <a:buChar char="✔"/>
              <a:defRPr sz="2200" b="0" i="0" u="none" strike="noStrike" cap="none">
                <a:solidFill>
                  <a:srgbClr val="993300"/>
                </a:solidFill>
                <a:latin typeface="Times New Roman"/>
                <a:ea typeface="Times New Roman"/>
                <a:cs typeface="Times New Roman"/>
                <a:sym typeface="Times New Roman"/>
              </a:defRPr>
            </a:lvl3pPr>
            <a:lvl4pPr marL="1828800" marR="0" lvl="3" indent="-361950" algn="l" rtl="0">
              <a:spcBef>
                <a:spcPts val="420"/>
              </a:spcBef>
              <a:spcAft>
                <a:spcPts val="0"/>
              </a:spcAft>
              <a:buClr>
                <a:srgbClr val="000099"/>
              </a:buClr>
              <a:buSzPts val="2100"/>
              <a:buFont typeface="Times New Roman"/>
              <a:buChar char="•"/>
              <a:defRPr sz="2100" b="0" i="0" u="none" strike="noStrike" cap="none">
                <a:solidFill>
                  <a:srgbClr val="000099"/>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pic>
        <p:nvPicPr>
          <p:cNvPr id="11" name="Google Shape;11;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12" name="Google Shape;12;p59"/>
          <p:cNvSpPr/>
          <p:nvPr/>
        </p:nvSpPr>
        <p:spPr>
          <a:xfrm>
            <a:off x="0" y="6513513"/>
            <a:ext cx="9906000" cy="344487"/>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3" name="Google Shape;13;p59"/>
          <p:cNvSpPr txBox="1"/>
          <p:nvPr/>
        </p:nvSpPr>
        <p:spPr>
          <a:xfrm>
            <a:off x="22225" y="6551613"/>
            <a:ext cx="9917113"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b="1" i="0" u="none" strike="noStrike" cap="none" dirty="0">
                <a:solidFill>
                  <a:schemeClr val="lt1"/>
                </a:solidFill>
                <a:latin typeface="Arial"/>
                <a:ea typeface="Arial"/>
                <a:cs typeface="Arial"/>
                <a:sym typeface="Arial"/>
              </a:rPr>
              <a:t>© Bharati Vidyapeeth’s Institute of Computer Applications and Management, New Delhi-63 by Bhaskar Abhigyan, Asst. Prof. , BVICAM</a:t>
            </a:r>
            <a:endParaRPr dirty="0"/>
          </a:p>
        </p:txBody>
      </p:sp>
      <p:sp>
        <p:nvSpPr>
          <p:cNvPr id="14" name="Google Shape;14;p59"/>
          <p:cNvSpPr txBox="1"/>
          <p:nvPr/>
        </p:nvSpPr>
        <p:spPr>
          <a:xfrm>
            <a:off x="9178925" y="6515100"/>
            <a:ext cx="890588" cy="342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100" b="1" i="0" u="none" strike="noStrike" cap="none" dirty="0">
                <a:solidFill>
                  <a:schemeClr val="lt1"/>
                </a:solidFill>
                <a:latin typeface="Arial"/>
                <a:ea typeface="Arial"/>
                <a:cs typeface="Arial"/>
                <a:sym typeface="Arial"/>
              </a:rPr>
              <a:t>U4.</a:t>
            </a:r>
            <a:fld id="{00000000-1234-1234-1234-123412341234}" type="slidenum">
              <a:rPr lang="en-IN" sz="1100" b="1" i="0" u="none" strike="noStrike" cap="none" smtClean="0">
                <a:solidFill>
                  <a:schemeClr val="lt1"/>
                </a:solidFill>
                <a:latin typeface="Arial"/>
                <a:ea typeface="Arial"/>
                <a:cs typeface="Arial"/>
                <a:sym typeface="Arial"/>
              </a:rPr>
              <a:t>‹#›</a:t>
            </a:fld>
            <a:endParaRPr sz="1100" b="1" i="0" u="none" strike="noStrike" cap="none" dirty="0">
              <a:solidFill>
                <a:schemeClr val="lt1"/>
              </a:solidFill>
              <a:latin typeface="Arial"/>
              <a:ea typeface="Arial"/>
              <a:cs typeface="Arial"/>
              <a:sym typeface="Arial"/>
            </a:endParaRPr>
          </a:p>
        </p:txBody>
      </p:sp>
      <p:sp>
        <p:nvSpPr>
          <p:cNvPr id="15" name="Google Shape;15;p59"/>
          <p:cNvSpPr txBox="1"/>
          <p:nvPr/>
        </p:nvSpPr>
        <p:spPr>
          <a:xfrm>
            <a:off x="1631950" y="142875"/>
            <a:ext cx="8031163"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 name="Google Shape;16;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7" name="Google Shape;17;p59"/>
          <p:cNvSpPr/>
          <p:nvPr/>
        </p:nvSpPr>
        <p:spPr>
          <a:xfrm>
            <a:off x="0" y="841375"/>
            <a:ext cx="9906000" cy="42863"/>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8" name="Google Shape;18;p59"/>
          <p:cNvSpPr/>
          <p:nvPr/>
        </p:nvSpPr>
        <p:spPr>
          <a:xfrm>
            <a:off x="1620838" y="0"/>
            <a:ext cx="8285162" cy="696913"/>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EF800"/>
              </a:solidFill>
              <a:latin typeface="Times New Roman"/>
              <a:ea typeface="Times New Roman"/>
              <a:cs typeface="Times New Roman"/>
              <a:sym typeface="Times New Roman"/>
            </a:endParaRPr>
          </a:p>
        </p:txBody>
      </p:sp>
      <p:pic>
        <p:nvPicPr>
          <p:cNvPr id="19" name="Google Shape;19;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20" name="Google Shape;20;p59"/>
          <p:cNvSpPr/>
          <p:nvPr/>
        </p:nvSpPr>
        <p:spPr>
          <a:xfrm>
            <a:off x="1620838" y="0"/>
            <a:ext cx="8285162" cy="696913"/>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EF800"/>
              </a:solidFill>
              <a:latin typeface="Times New Roman"/>
              <a:ea typeface="Times New Roman"/>
              <a:cs typeface="Times New Roman"/>
              <a:sym typeface="Times New Roman"/>
            </a:endParaRPr>
          </a:p>
        </p:txBody>
      </p:sp>
      <p:sp>
        <p:nvSpPr>
          <p:cNvPr id="21" name="Google Shape;21;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2" name="Google Shape;22;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23" name="Google Shape;23;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4" name="Google Shape;24;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25" name="Google Shape;25;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6" name="Google Shape;26;p59"/>
          <p:cNvPicPr preferRelativeResize="0"/>
          <p:nvPr/>
        </p:nvPicPr>
        <p:blipFill rotWithShape="1">
          <a:blip r:embed="rId17">
            <a:alphaModFix/>
          </a:blip>
          <a:srcRect/>
          <a:stretch/>
        </p:blipFill>
        <p:spPr>
          <a:xfrm>
            <a:off x="0" y="0"/>
            <a:ext cx="1587500" cy="644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1" name="Google Shape;91;p77"/>
          <p:cNvSpPr txBox="1">
            <a:spLocks noGrp="1"/>
          </p:cNvSpPr>
          <p:nvPr>
            <p:ph type="body" idx="1"/>
          </p:nvPr>
        </p:nvSpPr>
        <p:spPr>
          <a:xfrm>
            <a:off x="495300" y="1600200"/>
            <a:ext cx="89154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77"/>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93" name="Google Shape;93;p77"/>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94" name="Google Shape;94;p77"/>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89"/>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166" name="Google Shape;166;p89"/>
          <p:cNvSpPr txBox="1">
            <a:spLocks noGrp="1"/>
          </p:cNvSpPr>
          <p:nvPr>
            <p:ph type="body" idx="1"/>
          </p:nvPr>
        </p:nvSpPr>
        <p:spPr>
          <a:xfrm>
            <a:off x="700088" y="1812925"/>
            <a:ext cx="8435975" cy="415925"/>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67" name="Google Shape;167;p89"/>
          <p:cNvSpPr txBox="1">
            <a:spLocks noGrp="1"/>
          </p:cNvSpPr>
          <p:nvPr>
            <p:ph type="ftr" idx="11"/>
          </p:nvPr>
        </p:nvSpPr>
        <p:spPr>
          <a:xfrm>
            <a:off x="3368675" y="6337300"/>
            <a:ext cx="3168650" cy="366713"/>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24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68" name="Google Shape;168;p89"/>
          <p:cNvSpPr txBox="1">
            <a:spLocks noGrp="1"/>
          </p:cNvSpPr>
          <p:nvPr>
            <p:ph type="dt" idx="10"/>
          </p:nvPr>
        </p:nvSpPr>
        <p:spPr>
          <a:xfrm>
            <a:off x="495300" y="6337300"/>
            <a:ext cx="2278063" cy="36671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4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69" name="Google Shape;169;p89"/>
          <p:cNvSpPr txBox="1">
            <a:spLocks noGrp="1"/>
          </p:cNvSpPr>
          <p:nvPr>
            <p:ph type="sldNum" idx="12"/>
          </p:nvPr>
        </p:nvSpPr>
        <p:spPr>
          <a:xfrm>
            <a:off x="7132638" y="6337300"/>
            <a:ext cx="2278062" cy="366713"/>
          </a:xfrm>
          <a:prstGeom prst="rect">
            <a:avLst/>
          </a:prstGeom>
          <a:noFill/>
          <a:ln>
            <a:noFill/>
          </a:ln>
        </p:spPr>
        <p:txBody>
          <a:bodyPr spcFirstLastPara="1" wrap="square" lIns="0" tIns="0" rIns="0" bIns="0" anchor="t" anchorCtr="0">
            <a:spAutoFit/>
          </a:bodyPr>
          <a:lstStyle>
            <a:lvl1pPr marL="0" marR="0" lvl="0" indent="0" algn="r" rtl="0">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
          <p:cNvSpPr txBox="1">
            <a:spLocks noGrp="1"/>
          </p:cNvSpPr>
          <p:nvPr>
            <p:ph type="ctrTitle"/>
          </p:nvPr>
        </p:nvSpPr>
        <p:spPr>
          <a:xfrm>
            <a:off x="169101" y="1765843"/>
            <a:ext cx="9017000" cy="2593213"/>
          </a:xfrm>
          <a:prstGeom prst="rect">
            <a:avLst/>
          </a:prstGeom>
          <a:noFill/>
          <a:ln>
            <a:noFill/>
          </a:ln>
        </p:spPr>
        <p:txBody>
          <a:bodyPr spcFirstLastPara="1" wrap="square" lIns="91425" tIns="45700" rIns="91425" bIns="45700" anchor="t" anchorCtr="0">
            <a:noAutofit/>
          </a:bodyPr>
          <a:lstStyle/>
          <a:p>
            <a:r>
              <a:rPr lang="en-IN" sz="4000" b="1" dirty="0">
                <a:solidFill>
                  <a:schemeClr val="dk1"/>
                </a:solidFill>
                <a:latin typeface="Times New Roman"/>
                <a:ea typeface="Times New Roman"/>
                <a:cs typeface="Times New Roman"/>
                <a:sym typeface="Times New Roman"/>
              </a:rPr>
              <a:t>Film Appreciation </a:t>
            </a:r>
            <a:br>
              <a:rPr lang="en-IN" sz="3800" b="1" dirty="0">
                <a:solidFill>
                  <a:schemeClr val="dk1"/>
                </a:solidFill>
                <a:latin typeface="Times New Roman"/>
                <a:ea typeface="Times New Roman"/>
                <a:cs typeface="Times New Roman"/>
                <a:sym typeface="Times New Roman"/>
              </a:rPr>
            </a:br>
            <a:r>
              <a:rPr lang="en-US" sz="3600" b="1" dirty="0">
                <a:solidFill>
                  <a:schemeClr val="tx1"/>
                </a:solidFill>
                <a:cs typeface="Arial" charset="0"/>
              </a:rPr>
              <a:t>(</a:t>
            </a:r>
            <a:r>
              <a:rPr lang="en-IN" sz="3600" b="1" dirty="0">
                <a:latin typeface="Times New Roman" panose="02020603050405020304" pitchFamily="18" charset="0"/>
                <a:cs typeface="Times New Roman" panose="02020603050405020304" pitchFamily="18" charset="0"/>
                <a:sym typeface="+mn-ea"/>
              </a:rPr>
              <a:t>BAJMC</a:t>
            </a:r>
            <a:r>
              <a:rPr lang="en-US" sz="3600" b="1" dirty="0">
                <a:solidFill>
                  <a:schemeClr val="tx1"/>
                </a:solidFill>
                <a:cs typeface="Arial" charset="0"/>
              </a:rPr>
              <a:t>-309)</a:t>
            </a:r>
            <a:br>
              <a:rPr lang="en-IN" sz="4000" b="1" dirty="0">
                <a:solidFill>
                  <a:schemeClr val="dk1"/>
                </a:solidFill>
                <a:latin typeface="Times New Roman"/>
                <a:ea typeface="Times New Roman"/>
                <a:cs typeface="Times New Roman"/>
                <a:sym typeface="Times New Roman"/>
              </a:rPr>
            </a:br>
            <a:r>
              <a:rPr lang="en-US" sz="2800" b="1" dirty="0">
                <a:solidFill>
                  <a:srgbClr val="000099"/>
                </a:solidFill>
                <a:cs typeface="Arial" charset="0"/>
              </a:rPr>
              <a:t>Unit – 4</a:t>
            </a:r>
            <a:br>
              <a:rPr lang="en-US" sz="2800" b="1" dirty="0">
                <a:solidFill>
                  <a:srgbClr val="000099"/>
                </a:solidFill>
                <a:cs typeface="Arial" charset="0"/>
              </a:rPr>
            </a:br>
            <a:r>
              <a:rPr lang="en-US" sz="2400" b="1" dirty="0">
                <a:solidFill>
                  <a:schemeClr val="tx1"/>
                </a:solidFill>
                <a:cs typeface="Arial" charset="0"/>
              </a:rPr>
              <a:t>by</a:t>
            </a:r>
            <a:br>
              <a:rPr lang="en-US" sz="2400" b="1" dirty="0">
                <a:solidFill>
                  <a:schemeClr val="tx1"/>
                </a:solidFill>
                <a:cs typeface="Arial" charset="0"/>
              </a:rPr>
            </a:br>
            <a:br>
              <a:rPr lang="en-US" sz="2400" b="1" dirty="0">
                <a:solidFill>
                  <a:schemeClr val="tx1"/>
                </a:solidFill>
                <a:cs typeface="Arial" charset="0"/>
              </a:rPr>
            </a:br>
            <a:r>
              <a:rPr lang="en-US" sz="3600" dirty="0">
                <a:solidFill>
                  <a:srgbClr val="C00000"/>
                </a:solidFill>
                <a:latin typeface="Arial" charset="0"/>
              </a:rPr>
              <a:t>Bhaskar Abhigyan</a:t>
            </a:r>
            <a:br>
              <a:rPr lang="en-US" sz="3600" dirty="0">
                <a:solidFill>
                  <a:srgbClr val="C00000"/>
                </a:solidFill>
                <a:latin typeface="Arial" charset="0"/>
              </a:rPr>
            </a:br>
            <a:r>
              <a:rPr lang="en-US" sz="2400" dirty="0">
                <a:solidFill>
                  <a:srgbClr val="000099"/>
                </a:solidFill>
                <a:latin typeface="Arial" charset="0"/>
              </a:rPr>
              <a:t>(Associate Professor, BVICAM, New Delhi)</a:t>
            </a:r>
            <a:br>
              <a:rPr lang="en-US" sz="2400" dirty="0">
                <a:solidFill>
                  <a:srgbClr val="000099"/>
                </a:solidFill>
                <a:latin typeface="Arial" charset="0"/>
              </a:rPr>
            </a:br>
            <a:r>
              <a:rPr lang="en-US" sz="1100" dirty="0">
                <a:solidFill>
                  <a:srgbClr val="000099"/>
                </a:solidFill>
                <a:latin typeface="Arial" charset="0"/>
              </a:rPr>
              <a:t> </a:t>
            </a:r>
            <a:br>
              <a:rPr lang="en-US" sz="2400" dirty="0">
                <a:solidFill>
                  <a:srgbClr val="000099"/>
                </a:solidFill>
                <a:latin typeface="Arial" charset="0"/>
              </a:rPr>
            </a:br>
            <a:r>
              <a:rPr lang="en-US" sz="2400" b="1" dirty="0">
                <a:solidFill>
                  <a:schemeClr val="accent2"/>
                </a:solidFill>
                <a:latin typeface="Arial" charset="0"/>
              </a:rPr>
              <a:t>2023</a:t>
            </a:r>
            <a:br>
              <a:rPr lang="en-US" sz="2400" b="1" dirty="0">
                <a:solidFill>
                  <a:schemeClr val="accent2"/>
                </a:solidFill>
                <a:latin typeface="Arial" charset="0"/>
              </a:rPr>
            </a:br>
            <a:endParaRPr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822"/>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b="1" i="0" u="none" strike="noStrike" baseline="0" dirty="0">
                <a:solidFill>
                  <a:srgbClr val="000000"/>
                </a:solidFill>
                <a:latin typeface="Arial" panose="020B0604020202020204" pitchFamily="34" charset="0"/>
              </a:rPr>
              <a:t>Story:-</a:t>
            </a: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A good story has a very clear beginning, middle and end. It is divided into fairly equal thirds. It moves in a good order from exposition through development to conclusion. It is tightly knit (then what happened? And then? And then?), but it often leaves space for other profitable enterprises, such as character and setting. </a:t>
            </a: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The best way to organize the telling of a story is through proper balance of suspense and action. </a:t>
            </a:r>
          </a:p>
          <a:p>
            <a:pPr marL="520700" indent="-342900" algn="just">
              <a:buFont typeface="Wingdings" panose="05000000000000000000" pitchFamily="2" charset="2"/>
              <a:buChar char="Ø"/>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Alfred Hitchcock was fond of defining suspense as the ―the opposite of surprise. Surprise: when something happens and you don‘t expect it. Suspense: when you expect it and it doesn‘t happen. Any story upon which the element of surprise, action and suspense can be superimposed is a candidate for success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Elements of Film Analysis</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32029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b="1" dirty="0">
                <a:solidFill>
                  <a:srgbClr val="000000"/>
                </a:solidFill>
                <a:latin typeface="Arial" panose="020B0604020202020204" pitchFamily="34" charset="0"/>
              </a:rPr>
              <a:t>Character</a:t>
            </a:r>
            <a:r>
              <a:rPr lang="en-US" sz="2300" dirty="0">
                <a:solidFill>
                  <a:srgbClr val="000000"/>
                </a:solidFill>
                <a:latin typeface="Arial" panose="020B0604020202020204" pitchFamily="34" charset="0"/>
              </a:rPr>
              <a:t>:-</a:t>
            </a: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The general run of films is strongly plot-oriented, however, the best movies depend heavily on character for the full effect, even at the expense of storyline. </a:t>
            </a:r>
          </a:p>
          <a:p>
            <a:pPr marL="520700" indent="-342900" algn="just">
              <a:buFont typeface="Wingdings" panose="05000000000000000000" pitchFamily="2" charset="2"/>
              <a:buChar char="Ø"/>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Films relied heavily on ACTORS to bring the action alive. It is the actor, the star, who brings character to the role. </a:t>
            </a:r>
          </a:p>
          <a:p>
            <a:pPr marL="520700" indent="-342900" algn="just">
              <a:buFont typeface="Wingdings" panose="05000000000000000000" pitchFamily="2" charset="2"/>
              <a:buChar char="Ø"/>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In films which are in the first place oriented towards character, the material is there to begin with like Ordinary People.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Elements of Film Analysis</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85362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b="1" dirty="0">
                <a:solidFill>
                  <a:srgbClr val="000000"/>
                </a:solidFill>
                <a:latin typeface="Arial" panose="020B0604020202020204" pitchFamily="34" charset="0"/>
              </a:rPr>
              <a:t>Setting</a:t>
            </a:r>
            <a:r>
              <a:rPr lang="en-US" sz="2300" dirty="0">
                <a:solidFill>
                  <a:srgbClr val="000000"/>
                </a:solidFill>
                <a:latin typeface="Arial" panose="020B0604020202020204" pitchFamily="34" charset="0"/>
              </a:rPr>
              <a:t>:-</a:t>
            </a:r>
          </a:p>
          <a:p>
            <a:pPr marL="177800" indent="0" algn="just">
              <a:buNone/>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Setting is probably the most important in film that any other art. Moreover, it increases in importance with each passing year. </a:t>
            </a:r>
          </a:p>
          <a:p>
            <a:pPr marL="520700" indent="-342900" algn="just">
              <a:buFont typeface="Wingdings" panose="05000000000000000000" pitchFamily="2" charset="2"/>
              <a:buChar char="Ø"/>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People do go to movies to see places they have not been seen or they also like to see places they have been seen. </a:t>
            </a:r>
          </a:p>
          <a:p>
            <a:pPr marL="520700" indent="-342900" algn="just">
              <a:buFont typeface="Wingdings" panose="05000000000000000000" pitchFamily="2" charset="2"/>
              <a:buChar char="Ø"/>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The indoor movies, once a staple of the studios, prisoners of their huge, expensive lights, often seems cramped and claustrophobic. But setting alone can‘t make a commercially successful film.</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Elements of Film Analysis</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80498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b="1" dirty="0">
                <a:solidFill>
                  <a:srgbClr val="000000"/>
                </a:solidFill>
                <a:latin typeface="Arial" panose="020B0604020202020204" pitchFamily="34" charset="0"/>
              </a:rPr>
              <a:t>Theme:-</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Theme is, perhaps surprisingly, a saleable commodity. People go to adventure films, to women‘s films, to mid-life crisis movies, to youth films etc., at least partially for what those films have to say -- MESSAGE.</a:t>
            </a:r>
          </a:p>
          <a:p>
            <a:pPr marL="520700" indent="-342900" algn="just"/>
            <a:r>
              <a:rPr lang="en-US" sz="2200" b="1" dirty="0">
                <a:solidFill>
                  <a:srgbClr val="000000"/>
                </a:solidFill>
                <a:latin typeface="Arial" panose="020B0604020202020204" pitchFamily="34" charset="0"/>
              </a:rPr>
              <a:t>Style:-</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Only trained observers, mass communication and communication arts student, look for it or appreciate it. If it is blatantly evident, it is usually done in bad faith, and audiences react with sensible contempt. In European Films, style usually plays a notably significant part than in American films. </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Since European films are on the whole much more personal communications, the tone of voice of the author is an important element in the grand design. American films exist in the context of movies as powerful mass entertainment, so that personal style, when it makes itself evident, often seems invasive.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Elements of Film Analysis</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36181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dirty="0">
                <a:solidFill>
                  <a:srgbClr val="000000"/>
                </a:solidFill>
                <a:latin typeface="Arial" panose="020B0604020202020204" pitchFamily="34" charset="0"/>
              </a:rPr>
              <a:t>Visual language allows us to record ideas in a way that is more universal than spoken words.</a:t>
            </a:r>
          </a:p>
          <a:p>
            <a:pPr marL="520700" indent="-342900" algn="just"/>
            <a:endParaRPr lang="en-US" sz="2300" dirty="0">
              <a:solidFill>
                <a:srgbClr val="000000"/>
              </a:solidFill>
              <a:latin typeface="Arial" panose="020B0604020202020204" pitchFamily="34" charset="0"/>
            </a:endParaRPr>
          </a:p>
          <a:p>
            <a:pPr marL="520700" indent="-342900" algn="just"/>
            <a:r>
              <a:rPr lang="en-US" sz="2300" dirty="0">
                <a:solidFill>
                  <a:srgbClr val="000000"/>
                </a:solidFill>
                <a:latin typeface="Arial" panose="020B0604020202020204" pitchFamily="34" charset="0"/>
              </a:rPr>
              <a:t>From ancient cave paintings to modern interactive games, humans have excelled at visual storytelling. Cinema is a relatively new media whose stories transcend geographical boundaries. Since the dawn of moving pictures in the 1890s, cinema has evolved as a language spoken across the globe. Fortunately, this universal language is far easier to learn than a foreign dialect.</a:t>
            </a:r>
          </a:p>
          <a:p>
            <a:pPr marL="520700" indent="-342900" algn="just"/>
            <a:endParaRPr lang="en-US" sz="2300" dirty="0">
              <a:solidFill>
                <a:srgbClr val="000000"/>
              </a:solidFill>
              <a:latin typeface="Arial" panose="020B0604020202020204" pitchFamily="34" charset="0"/>
            </a:endParaRPr>
          </a:p>
          <a:p>
            <a:pPr marL="520700" indent="-342900" algn="just"/>
            <a:r>
              <a:rPr lang="en-US" sz="2300" dirty="0">
                <a:solidFill>
                  <a:srgbClr val="000000"/>
                </a:solidFill>
                <a:latin typeface="Arial" panose="020B0604020202020204" pitchFamily="34" charset="0"/>
              </a:rPr>
              <a:t>Cinema uses shots, shot sequences, scenes and dramatic sequences. Using language as an organizational structure can give your video greater narrative impact and broader appeal. They say a picture is worth a thousand words. A moving picture is worth even more.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Cinematic Language</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55827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b="1" dirty="0">
                <a:solidFill>
                  <a:srgbClr val="000000"/>
                </a:solidFill>
                <a:latin typeface="Arial" panose="020B0604020202020204" pitchFamily="34" charset="0"/>
              </a:rPr>
              <a:t>Shot:</a:t>
            </a:r>
            <a:r>
              <a:rPr lang="en-US" sz="2200" dirty="0">
                <a:solidFill>
                  <a:srgbClr val="000000"/>
                </a:solidFill>
                <a:latin typeface="Arial" panose="020B0604020202020204" pitchFamily="34" charset="0"/>
              </a:rPr>
              <a:t> The language of cinema starts with the shot. In film, a shot is a series of still image frames that runs for an uninterrupted period of time. Like a letter in written language, the shot is the smallest piece of visual language. However, a shot is closer to a word because it communicates much more than a single letter can.</a:t>
            </a:r>
          </a:p>
          <a:p>
            <a:pPr marL="520700" indent="-342900" algn="just"/>
            <a:endParaRPr lang="en-US" sz="2200" dirty="0">
              <a:solidFill>
                <a:srgbClr val="000000"/>
              </a:solidFill>
              <a:latin typeface="Arial" panose="020B0604020202020204" pitchFamily="34" charset="0"/>
            </a:endParaRPr>
          </a:p>
          <a:p>
            <a:pPr marL="520700" indent="-342900" algn="just"/>
            <a:r>
              <a:rPr lang="en-US" sz="2200" b="1" dirty="0">
                <a:solidFill>
                  <a:srgbClr val="000000"/>
                </a:solidFill>
                <a:latin typeface="Arial" panose="020B0604020202020204" pitchFamily="34" charset="0"/>
              </a:rPr>
              <a:t>Shot Sequence:</a:t>
            </a:r>
            <a:r>
              <a:rPr lang="en-US" sz="2200" dirty="0">
                <a:solidFill>
                  <a:srgbClr val="000000"/>
                </a:solidFill>
                <a:latin typeface="Arial" panose="020B0604020202020204" pitchFamily="34" charset="0"/>
              </a:rPr>
              <a:t> A shot sequence is a collection of shots that communicate an idea, just as a collection of words form a sentence. A sequence can be long or short, using many shots or a few, sometimes using only a single long take. Just like the order of the words matters in a sentence, the order of images are important in cinema.</a:t>
            </a:r>
          </a:p>
          <a:p>
            <a:pPr marL="520700" indent="-342900" algn="just"/>
            <a:r>
              <a:rPr lang="en-US" sz="2200" b="1" dirty="0">
                <a:solidFill>
                  <a:srgbClr val="000000"/>
                </a:solidFill>
                <a:latin typeface="Arial" panose="020B0604020202020204" pitchFamily="34" charset="0"/>
              </a:rPr>
              <a:t>Film Scenes:</a:t>
            </a:r>
            <a:r>
              <a:rPr lang="en-US" sz="2200" dirty="0">
                <a:solidFill>
                  <a:srgbClr val="000000"/>
                </a:solidFill>
                <a:latin typeface="Arial" panose="020B0604020202020204" pitchFamily="34" charset="0"/>
              </a:rPr>
              <a:t> Film scenes often start with a wide shot to establish the location before moving closer to the talent or action. But this isn‘t always the case. However, for a different emphasis, the scene could open with a close shot of the character.</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Cinematic Language</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619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b="1" dirty="0">
                <a:solidFill>
                  <a:srgbClr val="000000"/>
                </a:solidFill>
                <a:latin typeface="Arial" panose="020B0604020202020204" pitchFamily="34" charset="0"/>
              </a:rPr>
              <a:t>Montage: </a:t>
            </a:r>
            <a:r>
              <a:rPr lang="en-US" sz="2300" dirty="0">
                <a:solidFill>
                  <a:srgbClr val="000000"/>
                </a:solidFill>
                <a:latin typeface="Arial" panose="020B0604020202020204" pitchFamily="34" charset="0"/>
              </a:rPr>
              <a:t>In a montage sequence, shots of different locations can be combined because they are communicating a single idea with compressed time.</a:t>
            </a:r>
          </a:p>
          <a:p>
            <a:pPr marL="520700" indent="-342900" algn="just"/>
            <a:endParaRPr lang="en-US" sz="2300" dirty="0">
              <a:solidFill>
                <a:srgbClr val="000000"/>
              </a:solidFill>
              <a:latin typeface="Arial" panose="020B0604020202020204" pitchFamily="34" charset="0"/>
            </a:endParaRPr>
          </a:p>
          <a:p>
            <a:pPr marL="520700" indent="-342900" algn="just"/>
            <a:r>
              <a:rPr lang="en-US" sz="2300" b="1" dirty="0">
                <a:solidFill>
                  <a:srgbClr val="000000"/>
                </a:solidFill>
                <a:latin typeface="Arial" panose="020B0604020202020204" pitchFamily="34" charset="0"/>
              </a:rPr>
              <a:t>Camera position and angle:</a:t>
            </a:r>
            <a:r>
              <a:rPr lang="en-US" sz="2300" dirty="0">
                <a:solidFill>
                  <a:srgbClr val="000000"/>
                </a:solidFill>
                <a:latin typeface="Arial" panose="020B0604020202020204" pitchFamily="34" charset="0"/>
              </a:rPr>
              <a:t> As well as shooting different shot sizes, you should film from different places. Get closer or move further away. See what the shot looks like if you move round to the side.</a:t>
            </a:r>
          </a:p>
          <a:p>
            <a:pPr marL="520700" indent="-342900" algn="just"/>
            <a:endParaRPr lang="en-US" sz="2300" dirty="0">
              <a:solidFill>
                <a:srgbClr val="000000"/>
              </a:solidFill>
              <a:latin typeface="Arial" panose="020B0604020202020204" pitchFamily="34" charset="0"/>
            </a:endParaRPr>
          </a:p>
          <a:p>
            <a:pPr marL="520700" indent="-342900" algn="just"/>
            <a:r>
              <a:rPr lang="en-US" sz="2300" b="1" dirty="0">
                <a:solidFill>
                  <a:srgbClr val="000000"/>
                </a:solidFill>
                <a:latin typeface="Arial" panose="020B0604020202020204" pitchFamily="34" charset="0"/>
              </a:rPr>
              <a:t>Composition:</a:t>
            </a:r>
            <a:r>
              <a:rPr lang="en-US" sz="2300" dirty="0">
                <a:solidFill>
                  <a:srgbClr val="000000"/>
                </a:solidFill>
                <a:latin typeface="Arial" panose="020B0604020202020204" pitchFamily="34" charset="0"/>
              </a:rPr>
              <a:t> Think about exactly what to put in the shot, what to leave out, and how to arrange things in the shot. To make things look natural, put lines, edges or faces about a third of the way across (apply rule of third), up or down the picture frame‘.</a:t>
            </a:r>
          </a:p>
          <a:p>
            <a:pPr marL="520700" indent="-342900" algn="just"/>
            <a:endParaRPr lang="en-US" sz="2300" dirty="0">
              <a:solidFill>
                <a:srgbClr val="000000"/>
              </a:solidFill>
              <a:latin typeface="Arial" panose="020B0604020202020204" pitchFamily="34" charset="0"/>
            </a:endParaRPr>
          </a:p>
          <a:p>
            <a:pPr marL="520700" indent="-342900" algn="just"/>
            <a:endParaRPr lang="en-US" sz="230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Cinematic Language</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17910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b="1" dirty="0">
                <a:solidFill>
                  <a:srgbClr val="000000"/>
                </a:solidFill>
                <a:latin typeface="Arial" panose="020B0604020202020204" pitchFamily="34" charset="0"/>
              </a:rPr>
              <a:t>Camera Movements: </a:t>
            </a:r>
            <a:r>
              <a:rPr lang="en-US" sz="2300" dirty="0">
                <a:solidFill>
                  <a:srgbClr val="000000"/>
                </a:solidFill>
                <a:latin typeface="Arial" panose="020B0604020202020204" pitchFamily="34" charset="0"/>
              </a:rPr>
              <a:t>Most shots need some kind of movement to give them life. Keep the camera still to show subtle movements; move the camera – tilt, pan, track or dolly to follow action or move through a space.</a:t>
            </a:r>
          </a:p>
          <a:p>
            <a:pPr marL="520700" indent="-342900" algn="just"/>
            <a:endParaRPr lang="en-US" sz="2300" dirty="0">
              <a:solidFill>
                <a:srgbClr val="000000"/>
              </a:solidFill>
              <a:latin typeface="Arial" panose="020B0604020202020204" pitchFamily="34" charset="0"/>
            </a:endParaRPr>
          </a:p>
          <a:p>
            <a:pPr marL="520700" indent="-342900" algn="just"/>
            <a:r>
              <a:rPr lang="en-US" sz="2300" b="1" dirty="0">
                <a:solidFill>
                  <a:srgbClr val="000000"/>
                </a:solidFill>
                <a:latin typeface="Arial" panose="020B0604020202020204" pitchFamily="34" charset="0"/>
              </a:rPr>
              <a:t>The Lens</a:t>
            </a:r>
            <a:r>
              <a:rPr lang="en-US" sz="2300" dirty="0">
                <a:solidFill>
                  <a:srgbClr val="000000"/>
                </a:solidFill>
                <a:latin typeface="Arial" panose="020B0604020202020204" pitchFamily="34" charset="0"/>
              </a:rPr>
              <a:t>: Use wide angle (zoomed out) shots to get up close or make things dramatic, and telephoto (zoomed in) shots to make things bigger if you can‘t get close. With bigger cameras, you can change the focus to pick out the important parts of the shot.</a:t>
            </a:r>
          </a:p>
          <a:p>
            <a:pPr marL="520700" indent="-342900" algn="just"/>
            <a:endParaRPr lang="en-US" sz="2300" dirty="0">
              <a:solidFill>
                <a:srgbClr val="000000"/>
              </a:solidFill>
              <a:latin typeface="Arial" panose="020B0604020202020204" pitchFamily="34" charset="0"/>
            </a:endParaRPr>
          </a:p>
          <a:p>
            <a:pPr marL="520700" indent="-342900" algn="just"/>
            <a:r>
              <a:rPr lang="en-US" sz="2300" b="1" dirty="0">
                <a:solidFill>
                  <a:srgbClr val="000000"/>
                </a:solidFill>
                <a:latin typeface="Arial" panose="020B0604020202020204" pitchFamily="34" charset="0"/>
              </a:rPr>
              <a:t>Light and </a:t>
            </a:r>
            <a:r>
              <a:rPr lang="en-US" sz="2300" b="1" dirty="0" err="1">
                <a:solidFill>
                  <a:srgbClr val="000000"/>
                </a:solidFill>
                <a:latin typeface="Arial" panose="020B0604020202020204" pitchFamily="34" charset="0"/>
              </a:rPr>
              <a:t>Colour</a:t>
            </a:r>
            <a:r>
              <a:rPr lang="en-US" sz="2300" b="1" dirty="0">
                <a:solidFill>
                  <a:srgbClr val="000000"/>
                </a:solidFill>
                <a:latin typeface="Arial" panose="020B0604020202020204" pitchFamily="34" charset="0"/>
              </a:rPr>
              <a:t>:</a:t>
            </a:r>
            <a:r>
              <a:rPr lang="en-US" sz="2300" dirty="0">
                <a:solidFill>
                  <a:srgbClr val="000000"/>
                </a:solidFill>
                <a:latin typeface="Arial" panose="020B0604020202020204" pitchFamily="34" charset="0"/>
              </a:rPr>
              <a:t> Light doesn‘t just help us see things. You can make the mood happy, sad, romantic or scary just by using daylight or room lights and basic reflectors.</a:t>
            </a:r>
          </a:p>
          <a:p>
            <a:pPr marL="520700" indent="-342900" algn="just"/>
            <a:endParaRPr lang="en-US" sz="230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Cinematic Language</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02793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b="1" dirty="0">
                <a:solidFill>
                  <a:srgbClr val="000000"/>
                </a:solidFill>
                <a:latin typeface="Arial" panose="020B0604020202020204" pitchFamily="34" charset="0"/>
              </a:rPr>
              <a:t>Sound: </a:t>
            </a:r>
            <a:r>
              <a:rPr lang="en-US" sz="2300" dirty="0">
                <a:solidFill>
                  <a:srgbClr val="000000"/>
                </a:solidFill>
                <a:latin typeface="Arial" panose="020B0604020202020204" pitchFamily="34" charset="0"/>
              </a:rPr>
              <a:t>Sound is a really powerful tool for telling your story and helping make an impact. Your soundtrack can include all kinds of different sounds: natural sounds which you record live (or fake with sound effects), dialogue, voiceovers and music.</a:t>
            </a:r>
          </a:p>
          <a:p>
            <a:pPr marL="520700" indent="-342900" algn="just"/>
            <a:endParaRPr lang="en-US" sz="2300" dirty="0">
              <a:solidFill>
                <a:srgbClr val="000000"/>
              </a:solidFill>
              <a:latin typeface="Arial" panose="020B0604020202020204" pitchFamily="34" charset="0"/>
            </a:endParaRPr>
          </a:p>
          <a:p>
            <a:pPr marL="520700" indent="-342900" algn="just"/>
            <a:r>
              <a:rPr lang="en-US" sz="2300" b="1" dirty="0">
                <a:solidFill>
                  <a:srgbClr val="000000"/>
                </a:solidFill>
                <a:latin typeface="Arial" panose="020B0604020202020204" pitchFamily="34" charset="0"/>
              </a:rPr>
              <a:t>Editing </a:t>
            </a:r>
            <a:r>
              <a:rPr lang="en-US" sz="2300" dirty="0">
                <a:solidFill>
                  <a:srgbClr val="000000"/>
                </a:solidFill>
                <a:latin typeface="Arial" panose="020B0604020202020204" pitchFamily="34" charset="0"/>
              </a:rPr>
              <a:t>for Communication: Just like in writing the message, you are telling visually should be clear and refined. Build your scene like a writer building a paragraph. Your cinematic structure starts with individual words (shots) combined into sentences (shot sequences).</a:t>
            </a:r>
          </a:p>
          <a:p>
            <a:pPr marL="520700" indent="-342900" algn="just"/>
            <a:endParaRPr lang="en-US" sz="2300" dirty="0">
              <a:solidFill>
                <a:srgbClr val="000000"/>
              </a:solidFill>
              <a:latin typeface="Arial" panose="020B0604020202020204" pitchFamily="34" charset="0"/>
            </a:endParaRPr>
          </a:p>
          <a:p>
            <a:pPr marL="520700" indent="-342900" algn="just"/>
            <a:r>
              <a:rPr lang="en-US" sz="2300" b="1" dirty="0">
                <a:solidFill>
                  <a:srgbClr val="000000"/>
                </a:solidFill>
                <a:latin typeface="Arial" panose="020B0604020202020204" pitchFamily="34" charset="0"/>
              </a:rPr>
              <a:t>Continuity:</a:t>
            </a:r>
            <a:r>
              <a:rPr lang="en-US" sz="2300" dirty="0">
                <a:solidFill>
                  <a:srgbClr val="000000"/>
                </a:solidFill>
                <a:latin typeface="Arial" panose="020B0604020202020204" pitchFamily="34" charset="0"/>
              </a:rPr>
              <a:t> Film-making is a bit like a magic trick. You can film a lot of different shots, add some sounds and music, and put it together so everything seems to flow naturally. You can shoot with one camera and make it look as if you have ten.</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Cinematic Language</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953805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endParaRPr lang="en-US" sz="3000" b="1" i="0" u="none" strike="noStrike" baseline="0" dirty="0">
              <a:solidFill>
                <a:srgbClr val="000000"/>
              </a:solidFill>
              <a:latin typeface="Arial" panose="020B0604020202020204" pitchFamily="34" charset="0"/>
            </a:endParaRPr>
          </a:p>
          <a:p>
            <a:pPr marL="520700" indent="-342900" algn="just"/>
            <a:endParaRPr lang="en-US" sz="3000" b="1" dirty="0">
              <a:solidFill>
                <a:srgbClr val="000000"/>
              </a:solidFill>
              <a:latin typeface="Arial" panose="020B0604020202020204" pitchFamily="34" charset="0"/>
            </a:endParaRPr>
          </a:p>
          <a:p>
            <a:pPr marL="177800" indent="0" algn="just">
              <a:buNone/>
            </a:pPr>
            <a:endParaRPr lang="en-US" sz="3000" b="1" i="0" u="none" strike="noStrike" baseline="0" dirty="0">
              <a:solidFill>
                <a:srgbClr val="000000"/>
              </a:solidFill>
              <a:latin typeface="Arial" panose="020B0604020202020204" pitchFamily="34" charset="0"/>
            </a:endParaRPr>
          </a:p>
          <a:p>
            <a:pPr marL="520700" indent="-342900" algn="just"/>
            <a:r>
              <a:rPr lang="en-US" sz="3000" b="1" i="0" u="none" strike="noStrike" baseline="0" dirty="0">
                <a:solidFill>
                  <a:srgbClr val="000000"/>
                </a:solidFill>
                <a:latin typeface="Arial" panose="020B0604020202020204" pitchFamily="34" charset="0"/>
              </a:rPr>
              <a:t>Film Review: Critical Appreciation of Cinema as a text, Discourse and Narrative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Lesson-2</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38489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title"/>
          </p:nvPr>
        </p:nvSpPr>
        <p:spPr>
          <a:xfrm>
            <a:off x="776288" y="118996"/>
            <a:ext cx="8921750" cy="1024003"/>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IN" sz="3600" b="1" dirty="0">
                <a:solidFill>
                  <a:srgbClr val="FFFF00"/>
                </a:solidFill>
              </a:rPr>
              <a:t>Syllabus- Unit 4</a:t>
            </a:r>
            <a:endParaRPr sz="3600" dirty="0"/>
          </a:p>
        </p:txBody>
      </p:sp>
      <p:sp>
        <p:nvSpPr>
          <p:cNvPr id="211" name="Google Shape;211;p2"/>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None/>
            </a:pPr>
            <a:r>
              <a:rPr lang="en-IN" sz="2400" b="1" dirty="0">
                <a:latin typeface="+mj-lt"/>
              </a:rPr>
              <a:t>  </a:t>
            </a:r>
            <a:r>
              <a:rPr lang="en-IN" sz="2400" b="1" dirty="0">
                <a:solidFill>
                  <a:srgbClr val="FF0000"/>
                </a:solidFill>
                <a:latin typeface="+mj-lt"/>
              </a:rPr>
              <a:t>Unit IV: [</a:t>
            </a:r>
            <a:r>
              <a:rPr lang="en-US" sz="2400" b="1" dirty="0">
                <a:solidFill>
                  <a:srgbClr val="FF0000"/>
                </a:solidFill>
                <a:latin typeface="+mj-lt"/>
              </a:rPr>
              <a:t>Film Appreciation</a:t>
            </a:r>
            <a:r>
              <a:rPr lang="en-IN" sz="2400" b="1" dirty="0">
                <a:solidFill>
                  <a:srgbClr val="FF0000"/>
                </a:solidFill>
                <a:latin typeface="+mj-lt"/>
              </a:rPr>
              <a:t>]                 L: 12</a:t>
            </a:r>
          </a:p>
          <a:p>
            <a:pPr marL="342900" lvl="0" indent="-342900" algn="l" rtl="0">
              <a:spcBef>
                <a:spcPts val="0"/>
              </a:spcBef>
              <a:spcAft>
                <a:spcPts val="0"/>
              </a:spcAft>
              <a:buClr>
                <a:schemeClr val="dk1"/>
              </a:buClr>
              <a:buSzPts val="2800"/>
              <a:buFont typeface="Times New Roman"/>
              <a:buNone/>
            </a:pPr>
            <a:endParaRPr sz="2400" dirty="0">
              <a:latin typeface="+mj-lt"/>
            </a:endParaRPr>
          </a:p>
          <a:p>
            <a:pPr marL="514350" lvl="0" indent="-514350" algn="just" rtl="0">
              <a:spcBef>
                <a:spcPts val="560"/>
              </a:spcBef>
              <a:spcAft>
                <a:spcPts val="0"/>
              </a:spcAft>
              <a:buClr>
                <a:schemeClr val="dk1"/>
              </a:buClr>
              <a:buSzPts val="2800"/>
              <a:buFont typeface="Times New Roman"/>
              <a:buAutoNum type="arabicPeriod"/>
            </a:pPr>
            <a:r>
              <a:rPr lang="en-US" sz="2400" dirty="0">
                <a:latin typeface="+mj-lt"/>
              </a:rPr>
              <a:t>Film Appreciation: concept, need, elements and Cinematic Language.</a:t>
            </a:r>
          </a:p>
          <a:p>
            <a:pPr marL="514350" lvl="0" indent="-514350" algn="just" rtl="0">
              <a:spcBef>
                <a:spcPts val="560"/>
              </a:spcBef>
              <a:spcAft>
                <a:spcPts val="0"/>
              </a:spcAft>
              <a:buClr>
                <a:schemeClr val="dk1"/>
              </a:buClr>
              <a:buSzPts val="2800"/>
              <a:buFont typeface="Times New Roman"/>
              <a:buAutoNum type="arabicPeriod"/>
            </a:pPr>
            <a:endParaRPr lang="en-US" sz="2400" dirty="0">
              <a:latin typeface="+mj-lt"/>
            </a:endParaRPr>
          </a:p>
          <a:p>
            <a:pPr marL="514350" lvl="0" indent="-514350" algn="just" rtl="0">
              <a:spcBef>
                <a:spcPts val="560"/>
              </a:spcBef>
              <a:spcAft>
                <a:spcPts val="0"/>
              </a:spcAft>
              <a:buClr>
                <a:schemeClr val="dk1"/>
              </a:buClr>
              <a:buSzPts val="2800"/>
              <a:buFont typeface="Times New Roman"/>
              <a:buAutoNum type="arabicPeriod"/>
            </a:pPr>
            <a:r>
              <a:rPr lang="en-US" sz="2400" dirty="0">
                <a:latin typeface="+mj-lt"/>
              </a:rPr>
              <a:t>Film Review: Critical Appreciation of Cinema as a text, Discourse and Narrative.</a:t>
            </a:r>
          </a:p>
          <a:p>
            <a:pPr marL="514350" lvl="0" indent="-514350" algn="just" rtl="0">
              <a:spcBef>
                <a:spcPts val="560"/>
              </a:spcBef>
              <a:spcAft>
                <a:spcPts val="0"/>
              </a:spcAft>
              <a:buClr>
                <a:schemeClr val="dk1"/>
              </a:buClr>
              <a:buSzPts val="2800"/>
              <a:buFont typeface="Times New Roman"/>
              <a:buAutoNum type="arabicPeriod"/>
            </a:pPr>
            <a:endParaRPr lang="en-US" sz="2400" dirty="0">
              <a:latin typeface="+mj-lt"/>
            </a:endParaRPr>
          </a:p>
          <a:p>
            <a:pPr marL="514350" lvl="0" indent="-514350" algn="just" rtl="0">
              <a:spcBef>
                <a:spcPts val="560"/>
              </a:spcBef>
              <a:spcAft>
                <a:spcPts val="0"/>
              </a:spcAft>
              <a:buClr>
                <a:schemeClr val="dk1"/>
              </a:buClr>
              <a:buSzPts val="2800"/>
              <a:buFont typeface="Times New Roman"/>
              <a:buAutoNum type="arabicPeriod"/>
            </a:pPr>
            <a:r>
              <a:rPr lang="en-US" sz="2400" dirty="0">
                <a:latin typeface="+mj-lt"/>
              </a:rPr>
              <a:t>Job Profile and Responsibilities of a Film Reviewer.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dirty="0">
                <a:solidFill>
                  <a:srgbClr val="000000"/>
                </a:solidFill>
                <a:latin typeface="Arial" panose="020B0604020202020204" pitchFamily="34" charset="0"/>
              </a:rPr>
              <a:t>Film review is an evaluation of a movie. In addition to a critical evaluation, the review's author may assign the work a rating to indicate its relative merit.</a:t>
            </a:r>
          </a:p>
          <a:p>
            <a:pPr marL="520700" indent="-342900" algn="just"/>
            <a:endParaRPr lang="en-US" sz="2300" dirty="0">
              <a:solidFill>
                <a:srgbClr val="000000"/>
              </a:solidFill>
              <a:latin typeface="Arial" panose="020B0604020202020204" pitchFamily="34" charset="0"/>
            </a:endParaRPr>
          </a:p>
          <a:p>
            <a:pPr marL="520700" indent="-342900" algn="just"/>
            <a:r>
              <a:rPr lang="en-US" sz="2300" dirty="0">
                <a:solidFill>
                  <a:srgbClr val="000000"/>
                </a:solidFill>
                <a:latin typeface="Arial" panose="020B0604020202020204" pitchFamily="34" charset="0"/>
              </a:rPr>
              <a:t> A film review is a work of film criticism addressing the merits of one or more films.</a:t>
            </a:r>
          </a:p>
          <a:p>
            <a:pPr marL="520700" indent="-342900" algn="just"/>
            <a:endParaRPr lang="en-US" sz="2300" dirty="0">
              <a:solidFill>
                <a:srgbClr val="000000"/>
              </a:solidFill>
              <a:latin typeface="Arial" panose="020B0604020202020204" pitchFamily="34" charset="0"/>
            </a:endParaRPr>
          </a:p>
          <a:p>
            <a:pPr marL="520700" indent="-342900" algn="just"/>
            <a:r>
              <a:rPr lang="en-US" sz="2300" dirty="0">
                <a:solidFill>
                  <a:srgbClr val="000000"/>
                </a:solidFill>
                <a:latin typeface="Arial" panose="020B0604020202020204" pitchFamily="34" charset="0"/>
              </a:rPr>
              <a:t>Generally, the term "movie review" implies a work of journalistic film criticism rather than of academic criticism. </a:t>
            </a:r>
          </a:p>
          <a:p>
            <a:pPr marL="520700" indent="-342900" algn="just"/>
            <a:endParaRPr lang="en-US" sz="2300" dirty="0">
              <a:solidFill>
                <a:srgbClr val="000000"/>
              </a:solidFill>
              <a:latin typeface="Arial" panose="020B0604020202020204" pitchFamily="34" charset="0"/>
            </a:endParaRPr>
          </a:p>
          <a:p>
            <a:pPr marL="520700" indent="-342900" algn="just"/>
            <a:r>
              <a:rPr lang="en-US" sz="2300" dirty="0">
                <a:solidFill>
                  <a:srgbClr val="000000"/>
                </a:solidFill>
                <a:latin typeface="Arial" panose="020B0604020202020204" pitchFamily="34" charset="0"/>
              </a:rPr>
              <a:t>Such reviews have appeared in newspapers and printed periodicals since the beginning of the film industry, and now are published in general-interest websites as well as specialized film and film review sites.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600" b="1" dirty="0">
                <a:solidFill>
                  <a:srgbClr val="FFFF00"/>
                </a:solidFill>
                <a:latin typeface="+mj-lt"/>
                <a:cs typeface="Times New Roman"/>
              </a:rPr>
              <a:t>Film Review (Critical evaluation of cinema as a text)</a:t>
            </a:r>
            <a:endParaRPr lang="en-IN" sz="2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76724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b="1" dirty="0">
                <a:solidFill>
                  <a:srgbClr val="000000"/>
                </a:solidFill>
                <a:latin typeface="Arial" panose="020B0604020202020204" pitchFamily="34" charset="0"/>
              </a:rPr>
              <a:t>Preparing to Write the Review:-</a:t>
            </a:r>
          </a:p>
          <a:p>
            <a:pPr marL="520700" indent="-342900" algn="just"/>
            <a:endParaRPr lang="en-US" sz="2300" b="1"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While film reviews tend to be fairly short, they require a lot of preparation before you begin writing.</a:t>
            </a:r>
          </a:p>
          <a:p>
            <a:pPr marL="177800" indent="0" algn="just">
              <a:buNone/>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Prior to viewing the film, you may want to get a sense of the bodies of work by the director, writer, or individual actor. </a:t>
            </a:r>
          </a:p>
          <a:p>
            <a:pPr marL="520700" indent="-342900" algn="just">
              <a:buFont typeface="Wingdings" panose="05000000000000000000" pitchFamily="2" charset="2"/>
              <a:buChar char="Ø"/>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For instance, you may watch other films by the same director or writer in order to get a sense of each individual style. This will enable you to contextualize the film and determine whether it works as a continuation and/or disruption within the broad trends of the director‘s or writer‘s work.</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600" b="1" dirty="0">
                <a:solidFill>
                  <a:srgbClr val="FFFF00"/>
                </a:solidFill>
                <a:latin typeface="+mj-lt"/>
                <a:cs typeface="Times New Roman"/>
              </a:rPr>
              <a:t>Film Review (Critical evaluation of cinema as a text)</a:t>
            </a:r>
            <a:endParaRPr lang="en-IN" sz="2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173849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dirty="0">
                <a:solidFill>
                  <a:srgbClr val="000000"/>
                </a:solidFill>
                <a:latin typeface="Arial" panose="020B0604020202020204" pitchFamily="34" charset="0"/>
              </a:rPr>
              <a:t>Writing a film review often requires multiple viewings of the film. </a:t>
            </a:r>
          </a:p>
          <a:p>
            <a:pPr marL="520700" indent="-342900" algn="just"/>
            <a:r>
              <a:rPr lang="en-US" sz="2300" dirty="0">
                <a:solidFill>
                  <a:srgbClr val="000000"/>
                </a:solidFill>
                <a:latin typeface="Arial" panose="020B0604020202020204" pitchFamily="34" charset="0"/>
              </a:rPr>
              <a:t>Plan to watch the film two, three or more times. During the first viewing, surrender yourself to the cinematic experience; in other words, get lost in the narrative and enjoy the film without worrying about the argument you will eventually cultivate. During your second viewing, try distancing yourself from the plot and instead focus on </a:t>
            </a:r>
            <a:r>
              <a:rPr lang="en-US" sz="2300" b="1" dirty="0">
                <a:solidFill>
                  <a:srgbClr val="000000"/>
                </a:solidFill>
                <a:latin typeface="Arial" panose="020B0604020202020204" pitchFamily="34" charset="0"/>
              </a:rPr>
              <a:t>interesting elements of the film</a:t>
            </a:r>
            <a:r>
              <a:rPr lang="en-US" sz="2300" dirty="0">
                <a:solidFill>
                  <a:srgbClr val="000000"/>
                </a:solidFill>
                <a:latin typeface="Arial" panose="020B0604020202020204" pitchFamily="34" charset="0"/>
              </a:rPr>
              <a:t> that you can highlight in the review. </a:t>
            </a:r>
          </a:p>
          <a:p>
            <a:pPr marL="520700" indent="-342900" algn="just"/>
            <a:r>
              <a:rPr lang="en-US" sz="2300" dirty="0">
                <a:solidFill>
                  <a:srgbClr val="000000"/>
                </a:solidFill>
                <a:latin typeface="Arial" panose="020B0604020202020204" pitchFamily="34" charset="0"/>
              </a:rPr>
              <a:t>You may separate these elements into following two broad categories:</a:t>
            </a:r>
          </a:p>
          <a:p>
            <a:pPr marL="177800" indent="0" algn="just">
              <a:buNone/>
            </a:pPr>
            <a:r>
              <a:rPr lang="en-US" sz="2300" dirty="0">
                <a:solidFill>
                  <a:srgbClr val="000000"/>
                </a:solidFill>
                <a:latin typeface="Arial" panose="020B0604020202020204" pitchFamily="34" charset="0"/>
              </a:rPr>
              <a:t>1) Formal techniques such as cinematography, editing, mise-</a:t>
            </a:r>
            <a:r>
              <a:rPr lang="en-US" sz="2300" dirty="0" err="1">
                <a:solidFill>
                  <a:srgbClr val="000000"/>
                </a:solidFill>
                <a:latin typeface="Arial" panose="020B0604020202020204" pitchFamily="34" charset="0"/>
              </a:rPr>
              <a:t>en</a:t>
            </a:r>
            <a:r>
              <a:rPr lang="en-US" sz="2300" dirty="0">
                <a:solidFill>
                  <a:srgbClr val="000000"/>
                </a:solidFill>
                <a:latin typeface="Arial" panose="020B0604020202020204" pitchFamily="34" charset="0"/>
              </a:rPr>
              <a:t>-scene, lighting, diegetic and non-diegetic sound, genre, or narratology, and</a:t>
            </a:r>
          </a:p>
          <a:p>
            <a:pPr marL="177800" indent="0" algn="just">
              <a:buNone/>
            </a:pPr>
            <a:r>
              <a:rPr lang="en-US" sz="2300" dirty="0">
                <a:solidFill>
                  <a:srgbClr val="000000"/>
                </a:solidFill>
                <a:latin typeface="Arial" panose="020B0604020202020204" pitchFamily="34" charset="0"/>
              </a:rPr>
              <a:t>2) Thematic content that resonates with issues such as history, race, gender, sexuality, class, or the environment.</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600" b="1" dirty="0">
                <a:solidFill>
                  <a:srgbClr val="FFFF00"/>
                </a:solidFill>
                <a:latin typeface="+mj-lt"/>
                <a:cs typeface="Times New Roman"/>
              </a:rPr>
              <a:t>Film Review (Critical evaluation of cinema as a text)</a:t>
            </a:r>
            <a:endParaRPr lang="en-IN" sz="2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164071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b="1" dirty="0">
                <a:solidFill>
                  <a:srgbClr val="000000"/>
                </a:solidFill>
                <a:latin typeface="Arial" panose="020B0604020202020204" pitchFamily="34" charset="0"/>
              </a:rPr>
              <a:t>Writing the Film Review:-</a:t>
            </a:r>
          </a:p>
          <a:p>
            <a:pPr marL="177800" indent="0" algn="just">
              <a:buNone/>
            </a:pPr>
            <a:endParaRPr lang="en-US" sz="2300" b="1"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Although there is not a set formula to follow when writing a film review, the genre does have </a:t>
            </a:r>
            <a:r>
              <a:rPr lang="en-US" sz="2300" b="1" dirty="0">
                <a:solidFill>
                  <a:srgbClr val="000000"/>
                </a:solidFill>
                <a:latin typeface="Arial" panose="020B0604020202020204" pitchFamily="34" charset="0"/>
              </a:rPr>
              <a:t>certain common elements</a:t>
            </a:r>
            <a:r>
              <a:rPr lang="en-US" sz="2300" dirty="0">
                <a:solidFill>
                  <a:srgbClr val="000000"/>
                </a:solidFill>
                <a:latin typeface="Arial" panose="020B0604020202020204" pitchFamily="34" charset="0"/>
              </a:rPr>
              <a:t> that most film reviews include:-</a:t>
            </a:r>
          </a:p>
          <a:p>
            <a:pPr marL="520700" indent="-342900" algn="just">
              <a:buFont typeface="Wingdings" panose="05000000000000000000" pitchFamily="2" charset="2"/>
              <a:buChar char="q"/>
            </a:pPr>
            <a:r>
              <a:rPr lang="en-US" sz="2300" b="1" dirty="0">
                <a:solidFill>
                  <a:srgbClr val="000000"/>
                </a:solidFill>
                <a:latin typeface="Arial" panose="020B0604020202020204" pitchFamily="34" charset="0"/>
              </a:rPr>
              <a:t>Introduction:</a:t>
            </a:r>
            <a:r>
              <a:rPr lang="en-US" sz="2300" dirty="0">
                <a:solidFill>
                  <a:srgbClr val="000000"/>
                </a:solidFill>
                <a:latin typeface="Arial" panose="020B0604020202020204" pitchFamily="34" charset="0"/>
              </a:rPr>
              <a:t> In the opening of film review, provide some basic information about the film i.e. name of the film, certification, year of release, language(s), duration, genre, name of the director, screenwriter, production house, cast, music director etc. and rate (1 - 5 star) the film.</a:t>
            </a:r>
          </a:p>
          <a:p>
            <a:pPr marL="520700" indent="-342900" algn="just"/>
            <a:r>
              <a:rPr lang="en-US" sz="2300" dirty="0">
                <a:solidFill>
                  <a:srgbClr val="000000"/>
                </a:solidFill>
                <a:latin typeface="Arial" panose="020B0604020202020204" pitchFamily="34" charset="0"/>
              </a:rPr>
              <a:t>Your introduction, which may be longer than one paragraph, should also begin to evaluate the film, and it should allude to the central concept of the review.</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600" b="1" dirty="0">
                <a:solidFill>
                  <a:srgbClr val="FFFF00"/>
                </a:solidFill>
                <a:latin typeface="+mj-lt"/>
                <a:cs typeface="Times New Roman"/>
              </a:rPr>
              <a:t>Film Review (Critical evaluation of cinema as a text)</a:t>
            </a:r>
            <a:endParaRPr lang="en-IN" sz="2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970595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q"/>
            </a:pPr>
            <a:r>
              <a:rPr lang="en-US" sz="2300" b="1" dirty="0">
                <a:solidFill>
                  <a:srgbClr val="000000"/>
                </a:solidFill>
                <a:latin typeface="Arial" panose="020B0604020202020204" pitchFamily="34" charset="0"/>
              </a:rPr>
              <a:t>Body (Summary of the film): </a:t>
            </a:r>
          </a:p>
          <a:p>
            <a:pPr marL="520700" indent="-342900" algn="just"/>
            <a:r>
              <a:rPr lang="en-US" sz="2300" dirty="0">
                <a:solidFill>
                  <a:srgbClr val="000000"/>
                </a:solidFill>
                <a:latin typeface="Arial" panose="020B0604020202020204" pitchFamily="34" charset="0"/>
              </a:rPr>
              <a:t>Plot summary is a brief description of the events in a story which advance the narrative thrust of the story or significantly add to the knowledge of main characters in direct relation to the story. </a:t>
            </a:r>
          </a:p>
          <a:p>
            <a:pPr marL="520700" indent="-342900" algn="just"/>
            <a:r>
              <a:rPr lang="en-US" sz="2300" dirty="0">
                <a:solidFill>
                  <a:srgbClr val="000000"/>
                </a:solidFill>
                <a:latin typeface="Arial" panose="020B0604020202020204" pitchFamily="34" charset="0"/>
              </a:rPr>
              <a:t>A plot summary also lists the various turning points of a story - the hook, the inside incident, the midpoint shift, the moment of darkness that incites the final battle, and then the outcome.</a:t>
            </a:r>
          </a:p>
          <a:p>
            <a:pPr marL="520700" indent="-342900" algn="just"/>
            <a:r>
              <a:rPr lang="en-US" sz="2300" dirty="0">
                <a:solidFill>
                  <a:srgbClr val="000000"/>
                </a:solidFill>
                <a:latin typeface="Arial" panose="020B0604020202020204" pitchFamily="34" charset="0"/>
              </a:rPr>
              <a:t>Remember that many readers of film reviews have not yet seen the film. While you want to provide some plot summary, keep this brief and avoid specific details that would spoil the viewing for others. Do not reveal the ending.</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600" b="1" dirty="0">
                <a:solidFill>
                  <a:srgbClr val="FFFF00"/>
                </a:solidFill>
                <a:latin typeface="+mj-lt"/>
                <a:cs typeface="Times New Roman"/>
              </a:rPr>
              <a:t>Film Review (Critical evaluation of cinema as a text)</a:t>
            </a:r>
            <a:endParaRPr lang="en-IN" sz="2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326517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q"/>
            </a:pPr>
            <a:r>
              <a:rPr lang="en-US" sz="2300" b="1" dirty="0">
                <a:solidFill>
                  <a:srgbClr val="000000"/>
                </a:solidFill>
                <a:latin typeface="Arial" panose="020B0604020202020204" pitchFamily="34" charset="0"/>
              </a:rPr>
              <a:t>Body (aspects of film): </a:t>
            </a:r>
          </a:p>
          <a:p>
            <a:pPr marL="520700" indent="-342900" algn="just"/>
            <a:r>
              <a:rPr lang="en-US" sz="2300" dirty="0">
                <a:solidFill>
                  <a:srgbClr val="000000"/>
                </a:solidFill>
                <a:latin typeface="Arial" panose="020B0604020202020204" pitchFamily="34" charset="0"/>
              </a:rPr>
              <a:t>Discuss key aspect of film making. You may choose from acting direction, costume design, set design, cinematography, music, songs, editing or anything else you may think of.</a:t>
            </a:r>
          </a:p>
          <a:p>
            <a:pPr marL="520700" indent="-342900" algn="just"/>
            <a:r>
              <a:rPr lang="en-US" sz="2300" dirty="0">
                <a:solidFill>
                  <a:srgbClr val="000000"/>
                </a:solidFill>
                <a:latin typeface="Arial" panose="020B0604020202020204" pitchFamily="34" charset="0"/>
              </a:rPr>
              <a:t> Be sure that you are specific and cite example from the movie.</a:t>
            </a:r>
          </a:p>
          <a:p>
            <a:pPr marL="520700" indent="-342900" algn="just">
              <a:buFont typeface="Wingdings" panose="05000000000000000000" pitchFamily="2" charset="2"/>
              <a:buChar char="q"/>
            </a:pPr>
            <a:endParaRPr lang="en-US" sz="2300" b="1" dirty="0">
              <a:solidFill>
                <a:srgbClr val="000000"/>
              </a:solidFill>
              <a:latin typeface="Arial" panose="020B0604020202020204" pitchFamily="34" charset="0"/>
            </a:endParaRPr>
          </a:p>
          <a:p>
            <a:pPr marL="520700" indent="-342900" algn="just">
              <a:buFont typeface="Wingdings" panose="05000000000000000000" pitchFamily="2" charset="2"/>
              <a:buChar char="q"/>
            </a:pPr>
            <a:r>
              <a:rPr lang="en-US" sz="2300" b="1" dirty="0">
                <a:solidFill>
                  <a:srgbClr val="000000"/>
                </a:solidFill>
                <a:latin typeface="Arial" panose="020B0604020202020204" pitchFamily="34" charset="0"/>
              </a:rPr>
              <a:t>Body (support paragraphs): </a:t>
            </a:r>
          </a:p>
          <a:p>
            <a:pPr marL="520700" indent="-342900" algn="just"/>
            <a:r>
              <a:rPr lang="en-US" sz="2300" dirty="0">
                <a:solidFill>
                  <a:srgbClr val="000000"/>
                </a:solidFill>
                <a:latin typeface="Arial" panose="020B0604020202020204" pitchFamily="34" charset="0"/>
              </a:rPr>
              <a:t>Discuss other aspects of film making. You may choose from acting direction, costume design, set design, cinematography, music, songs, editing or anything else you may think of. </a:t>
            </a:r>
          </a:p>
          <a:p>
            <a:pPr marL="520700" indent="-342900" algn="just"/>
            <a:r>
              <a:rPr lang="en-US" sz="2300" dirty="0">
                <a:solidFill>
                  <a:srgbClr val="000000"/>
                </a:solidFill>
                <a:latin typeface="Arial" panose="020B0604020202020204" pitchFamily="34" charset="0"/>
              </a:rPr>
              <a:t>Be sure that you are specific and cite examples from the movie, but obviously choose different from what you have discussed in the previous paragraph.</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600" b="1" dirty="0">
                <a:solidFill>
                  <a:srgbClr val="FFFF00"/>
                </a:solidFill>
                <a:latin typeface="+mj-lt"/>
                <a:cs typeface="Times New Roman"/>
              </a:rPr>
              <a:t>Film Review (Critical evaluation of cinema as a text)</a:t>
            </a:r>
            <a:endParaRPr lang="en-IN" sz="2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51273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q"/>
            </a:pPr>
            <a:r>
              <a:rPr lang="en-US" sz="2300" b="1" dirty="0">
                <a:solidFill>
                  <a:srgbClr val="000000"/>
                </a:solidFill>
                <a:latin typeface="Arial" panose="020B0604020202020204" pitchFamily="34" charset="0"/>
              </a:rPr>
              <a:t>Analysis: </a:t>
            </a:r>
          </a:p>
          <a:p>
            <a:pPr marL="520700" indent="-342900" algn="just"/>
            <a:r>
              <a:rPr lang="en-US" sz="2300" dirty="0">
                <a:solidFill>
                  <a:srgbClr val="000000"/>
                </a:solidFill>
                <a:latin typeface="Arial" panose="020B0604020202020204" pitchFamily="34" charset="0"/>
              </a:rPr>
              <a:t>In order to explain your impression of the film, consider how well the film utilizes formal techniques and thematic content. </a:t>
            </a:r>
          </a:p>
          <a:p>
            <a:pPr marL="520700" indent="-342900" algn="just"/>
            <a:r>
              <a:rPr lang="en-US" sz="2300" dirty="0">
                <a:solidFill>
                  <a:srgbClr val="000000"/>
                </a:solidFill>
                <a:latin typeface="Arial" panose="020B0604020202020204" pitchFamily="34" charset="0"/>
              </a:rPr>
              <a:t>How do the film‘s formal techniques (such as cinematography, editing, mise-</a:t>
            </a:r>
            <a:r>
              <a:rPr lang="en-US" sz="2300" dirty="0" err="1">
                <a:solidFill>
                  <a:srgbClr val="000000"/>
                </a:solidFill>
                <a:latin typeface="Arial" panose="020B0604020202020204" pitchFamily="34" charset="0"/>
              </a:rPr>
              <a:t>en</a:t>
            </a:r>
            <a:r>
              <a:rPr lang="en-US" sz="2300" dirty="0">
                <a:solidFill>
                  <a:srgbClr val="000000"/>
                </a:solidFill>
                <a:latin typeface="Arial" panose="020B0604020202020204" pitchFamily="34" charset="0"/>
              </a:rPr>
              <a:t>-</a:t>
            </a:r>
            <a:r>
              <a:rPr lang="en-US" sz="2300" dirty="0" err="1">
                <a:solidFill>
                  <a:srgbClr val="000000"/>
                </a:solidFill>
                <a:latin typeface="Arial" panose="020B0604020202020204" pitchFamily="34" charset="0"/>
              </a:rPr>
              <a:t>scène</a:t>
            </a:r>
            <a:r>
              <a:rPr lang="en-US" sz="2300" dirty="0">
                <a:solidFill>
                  <a:srgbClr val="000000"/>
                </a:solidFill>
                <a:latin typeface="Arial" panose="020B0604020202020204" pitchFamily="34" charset="0"/>
              </a:rPr>
              <a:t>, lighting, diegetic and non-diegetic sound, genre, or narrative) affect the way the film looks, feels, and sounds to you?</a:t>
            </a:r>
          </a:p>
          <a:p>
            <a:pPr marL="520700" indent="-342900" algn="just"/>
            <a:r>
              <a:rPr lang="en-US" sz="2300" dirty="0">
                <a:solidFill>
                  <a:srgbClr val="000000"/>
                </a:solidFill>
                <a:latin typeface="Arial" panose="020B0604020202020204" pitchFamily="34" charset="0"/>
              </a:rPr>
              <a:t> How does the thematic content (such as history, race, gender, sexuality, class, or the environment) affect your experience and interpretation?</a:t>
            </a:r>
          </a:p>
          <a:p>
            <a:pPr marL="520700" indent="-342900" algn="just">
              <a:buFont typeface="Wingdings" panose="05000000000000000000" pitchFamily="2" charset="2"/>
              <a:buChar char="q"/>
            </a:pPr>
            <a:r>
              <a:rPr lang="en-US" sz="2300" b="1" dirty="0">
                <a:solidFill>
                  <a:srgbClr val="000000"/>
                </a:solidFill>
                <a:latin typeface="Arial" panose="020B0604020202020204" pitchFamily="34" charset="0"/>
              </a:rPr>
              <a:t>Conclusion/Evaluation:</a:t>
            </a:r>
            <a:r>
              <a:rPr lang="en-US" sz="2300" dirty="0">
                <a:solidFill>
                  <a:srgbClr val="000000"/>
                </a:solidFill>
                <a:latin typeface="Arial" panose="020B0604020202020204" pitchFamily="34" charset="0"/>
              </a:rPr>
              <a:t> </a:t>
            </a:r>
          </a:p>
          <a:p>
            <a:pPr marL="520700" indent="-342900" algn="just"/>
            <a:r>
              <a:rPr lang="en-US" sz="2300" dirty="0">
                <a:solidFill>
                  <a:srgbClr val="000000"/>
                </a:solidFill>
                <a:latin typeface="Arial" panose="020B0604020202020204" pitchFamily="34" charset="0"/>
              </a:rPr>
              <a:t>The closing of film review should remind the reader of your general thoughts and impressions of the film. Give your overall reaction to the movie as your opinion on the quality of movie and also include your recommendation for potential viewer.</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600" b="1" dirty="0">
                <a:solidFill>
                  <a:srgbClr val="FFFF00"/>
                </a:solidFill>
                <a:latin typeface="+mj-lt"/>
                <a:cs typeface="Times New Roman"/>
              </a:rPr>
              <a:t>Film Review (Critical evaluation of cinema as a text)</a:t>
            </a:r>
            <a:endParaRPr lang="en-IN" sz="2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066194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dirty="0">
                <a:solidFill>
                  <a:srgbClr val="000000"/>
                </a:solidFill>
                <a:latin typeface="Arial" panose="020B0604020202020204" pitchFamily="34" charset="0"/>
              </a:rPr>
              <a:t>Film analysis is a critically appreciation and evaluating discourse (conversation), including words, phrases and images that make up a scene in a film: the cast, the lighting, the angles, the </a:t>
            </a:r>
            <a:r>
              <a:rPr lang="en-US" sz="2300" dirty="0" err="1">
                <a:solidFill>
                  <a:srgbClr val="000000"/>
                </a:solidFill>
                <a:latin typeface="Arial" panose="020B0604020202020204" pitchFamily="34" charset="0"/>
              </a:rPr>
              <a:t>colours</a:t>
            </a:r>
            <a:r>
              <a:rPr lang="en-US" sz="2300" dirty="0">
                <a:solidFill>
                  <a:srgbClr val="000000"/>
                </a:solidFill>
                <a:latin typeface="Arial" panose="020B0604020202020204" pitchFamily="34" charset="0"/>
              </a:rPr>
              <a:t> etc.</a:t>
            </a:r>
          </a:p>
          <a:p>
            <a:pPr marL="520700" indent="-342900" algn="just"/>
            <a:endParaRPr lang="en-US" sz="2300" dirty="0">
              <a:solidFill>
                <a:srgbClr val="000000"/>
              </a:solidFill>
              <a:latin typeface="Arial" panose="020B0604020202020204" pitchFamily="34" charset="0"/>
            </a:endParaRPr>
          </a:p>
          <a:p>
            <a:pPr marL="520700" indent="-342900" algn="just"/>
            <a:r>
              <a:rPr lang="en-US" sz="2300" dirty="0">
                <a:solidFill>
                  <a:srgbClr val="000000"/>
                </a:solidFill>
                <a:latin typeface="Arial" panose="020B0604020202020204" pitchFamily="34" charset="0"/>
              </a:rPr>
              <a:t>The analysis of film enables viewers to truly appreciate the work as a form of art. </a:t>
            </a:r>
          </a:p>
          <a:p>
            <a:pPr marL="520700" indent="-342900" algn="just"/>
            <a:r>
              <a:rPr lang="en-US" sz="2300" dirty="0">
                <a:solidFill>
                  <a:srgbClr val="000000"/>
                </a:solidFill>
                <a:latin typeface="Arial" panose="020B0604020202020204" pitchFamily="34" charset="0"/>
              </a:rPr>
              <a:t>It explains all of the working parts, thusly encouraging a more complete understanding of the whole. This in turn deepens the characters, conflicts, and theme of film making it more real or significant to the viewer. </a:t>
            </a:r>
          </a:p>
          <a:p>
            <a:pPr marL="520700" indent="-342900" algn="just"/>
            <a:r>
              <a:rPr lang="en-US" sz="2300" dirty="0">
                <a:solidFill>
                  <a:srgbClr val="000000"/>
                </a:solidFill>
                <a:latin typeface="Arial" panose="020B0604020202020204" pitchFamily="34" charset="0"/>
              </a:rPr>
              <a:t>While initially developing and implementing skills of analytical viewing are difficult. With practice one will be able to analyze an entire move and describe how viewers find meaning in a film.</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300" b="1" dirty="0">
                <a:solidFill>
                  <a:srgbClr val="FFFF00"/>
                </a:solidFill>
                <a:latin typeface="+mj-lt"/>
                <a:cs typeface="Times New Roman"/>
              </a:rPr>
              <a:t>Film Analysis (Critical evaluation of cinema as a discourse)</a:t>
            </a:r>
            <a:endParaRPr lang="en-IN" sz="23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540206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b="1" dirty="0">
                <a:solidFill>
                  <a:srgbClr val="000000"/>
                </a:solidFill>
                <a:latin typeface="Arial" panose="020B0604020202020204" pitchFamily="34" charset="0"/>
              </a:rPr>
              <a:t>Guidelines for </a:t>
            </a:r>
            <a:r>
              <a:rPr lang="en-US" sz="2300" b="1" dirty="0" err="1">
                <a:solidFill>
                  <a:srgbClr val="000000"/>
                </a:solidFill>
                <a:latin typeface="Arial" panose="020B0604020202020204" pitchFamily="34" charset="0"/>
              </a:rPr>
              <a:t>analyse</a:t>
            </a:r>
            <a:r>
              <a:rPr lang="en-US" sz="2300" b="1" dirty="0">
                <a:solidFill>
                  <a:srgbClr val="000000"/>
                </a:solidFill>
                <a:latin typeface="Arial" panose="020B0604020202020204" pitchFamily="34" charset="0"/>
              </a:rPr>
              <a:t> as Film:-</a:t>
            </a: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Re-watching the film and creating screen captures (still images) of certain scenes can help with detailed analysis of </a:t>
            </a:r>
            <a:r>
              <a:rPr lang="en-US" sz="2300" dirty="0" err="1">
                <a:solidFill>
                  <a:srgbClr val="000000"/>
                </a:solidFill>
                <a:latin typeface="Arial" panose="020B0604020202020204" pitchFamily="34" charset="0"/>
              </a:rPr>
              <a:t>colours</a:t>
            </a:r>
            <a:r>
              <a:rPr lang="en-US" sz="2300" dirty="0">
                <a:solidFill>
                  <a:srgbClr val="000000"/>
                </a:solidFill>
                <a:latin typeface="Arial" panose="020B0604020202020204" pitchFamily="34" charset="0"/>
              </a:rPr>
              <a:t>, positioning of actors, placement of objects, etc. </a:t>
            </a: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Listening to the soundtrack can also be helpful, especially when placed in the context of particular scenes.</a:t>
            </a: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Criteria for effectively analyzing a film will vary from person to person. The most important objective is to establish a pattern, a system, or to evaluate films in way to ensure one covers every aspect. You can do this by locating a film, ensuring the clear open mind, watching the film first to determine interest and initial impressions. </a:t>
            </a:r>
          </a:p>
          <a:p>
            <a:pPr marL="520700" indent="-342900" algn="just">
              <a:buFont typeface="Wingdings" panose="05000000000000000000" pitchFamily="2" charset="2"/>
              <a:buChar char="Ø"/>
            </a:pPr>
            <a:r>
              <a:rPr lang="en-US" sz="2300" dirty="0">
                <a:solidFill>
                  <a:srgbClr val="000000"/>
                </a:solidFill>
                <a:latin typeface="Arial" panose="020B0604020202020204" pitchFamily="34" charset="0"/>
              </a:rPr>
              <a:t>Then watch the film again to carefully analyze literary elements, such as, setting, plot, characters, and symbols.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300" b="1" dirty="0">
                <a:solidFill>
                  <a:srgbClr val="FFFF00"/>
                </a:solidFill>
                <a:latin typeface="+mj-lt"/>
                <a:cs typeface="Times New Roman"/>
              </a:rPr>
              <a:t>Film Analysis (Critical evaluation of cinema as a discourse)</a:t>
            </a:r>
            <a:endParaRPr lang="en-IN" sz="23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987617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b="1" dirty="0">
                <a:solidFill>
                  <a:srgbClr val="000000"/>
                </a:solidFill>
                <a:latin typeface="Arial" panose="020B0604020202020204" pitchFamily="34" charset="0"/>
              </a:rPr>
              <a:t>After the film is completed it is important to reflect on several questions:-</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What is the theme of the movie?</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How the theme is relevant to the contemporary society?</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Is the movie effectively communicates a theme to viewers?</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How did the storyline move?</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Does the plot flow easily but remains complex drawing the audience in?</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How does the film represent its topic?</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How was the characters of the film justified their roles?</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Does the dialogue work?</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Will viewers of the film find the dialogue credible and natural?</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Do the set, lighting, score, and special effects used to construct mood?</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Does the mood shift at any point during the film, and how is that shift in mood created?</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300" b="1" dirty="0">
                <a:solidFill>
                  <a:srgbClr val="FFFF00"/>
                </a:solidFill>
                <a:latin typeface="+mj-lt"/>
                <a:cs typeface="Times New Roman"/>
              </a:rPr>
              <a:t>Film Analysis (Critical evaluation of cinema as a discourse)</a:t>
            </a:r>
            <a:endParaRPr lang="en-IN" sz="23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9876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endParaRPr lang="en-US" sz="3000" b="1" i="0" u="none" strike="noStrike" baseline="0" dirty="0">
              <a:solidFill>
                <a:srgbClr val="000000"/>
              </a:solidFill>
              <a:latin typeface="Arial" panose="020B0604020202020204" pitchFamily="34" charset="0"/>
            </a:endParaRPr>
          </a:p>
          <a:p>
            <a:pPr marL="520700" indent="-342900" algn="just"/>
            <a:endParaRPr lang="en-US" sz="3000" b="1" dirty="0">
              <a:solidFill>
                <a:srgbClr val="000000"/>
              </a:solidFill>
              <a:latin typeface="Arial" panose="020B0604020202020204" pitchFamily="34" charset="0"/>
            </a:endParaRPr>
          </a:p>
          <a:p>
            <a:pPr marL="177800" indent="0" algn="just">
              <a:buNone/>
            </a:pPr>
            <a:endParaRPr lang="en-US" sz="3000" b="1" i="0" u="none" strike="noStrike" baseline="0" dirty="0">
              <a:solidFill>
                <a:srgbClr val="000000"/>
              </a:solidFill>
              <a:latin typeface="Arial" panose="020B0604020202020204" pitchFamily="34" charset="0"/>
            </a:endParaRPr>
          </a:p>
          <a:p>
            <a:pPr marL="520700" indent="-342900" algn="just"/>
            <a:r>
              <a:rPr lang="en-US" sz="3000" b="1" i="0" u="none" strike="noStrike" baseline="0" dirty="0">
                <a:solidFill>
                  <a:srgbClr val="000000"/>
                </a:solidFill>
                <a:latin typeface="Arial" panose="020B0604020202020204" pitchFamily="34" charset="0"/>
              </a:rPr>
              <a:t>Film Appreciation: concept, need, elements and Cinematic Language.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Lesson-1</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65425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What does the setting say about certain characters?</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How are props used to reveal aspects of characters personality?</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Are there any messages in the lyrics that pertain to the theme?</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How well is the film edited?</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How effectively does the director use symbolism or metaphors?</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Does the director add depth to the characters or objects through association?</a:t>
            </a:r>
          </a:p>
          <a:p>
            <a:pPr marL="520700" indent="-342900" algn="just">
              <a:buFont typeface="Wingdings" panose="05000000000000000000" pitchFamily="2" charset="2"/>
              <a:buChar char="Ø"/>
            </a:pPr>
            <a:endParaRPr lang="en-US" sz="22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After deliberate review of all of these questions you may be able to fully appreciate the value of the effort put into, or lack thereof, filmmakers have put into their work.</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 While at the same time it allows you to enjoy the film on a level prior to analysis.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300" b="1" dirty="0">
                <a:solidFill>
                  <a:srgbClr val="FFFF00"/>
                </a:solidFill>
                <a:latin typeface="+mj-lt"/>
                <a:cs typeface="Times New Roman"/>
              </a:rPr>
              <a:t>Film Analysis (Critical evaluation of cinema as a discourse)</a:t>
            </a:r>
            <a:endParaRPr lang="en-IN" sz="23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86077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During analysis most evident aspect is the movie‘s ability to captivate. How do the filmmakers make the movie interesting? While to the audience this can be dependent on personal preference, </a:t>
            </a:r>
            <a:r>
              <a:rPr lang="en-US" sz="2200" b="1" dirty="0">
                <a:solidFill>
                  <a:srgbClr val="000000"/>
                </a:solidFill>
                <a:latin typeface="Arial" panose="020B0604020202020204" pitchFamily="34" charset="0"/>
              </a:rPr>
              <a:t>the reviewer must remain objective to make this conclusion.</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The complexity of the film should be taken into consideration during analysis. While it is possible to over-simplify the theme, characters, or the plot of a film it is also possible to make it too complex. </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It is possible for many people who enjoy the complexity of a serious, thought-provoking film. On the other hand, it is just as simple to find those who would rather be entertained and do not desire to be challenged during a film. </a:t>
            </a:r>
          </a:p>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Either way as a critical reviewer, one should be able to recognize how well the film-maker combines these to ideas. How well they are able to present complex ideas in a simple manner without taking away from the meaning, and vice-versa.</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300" b="1" dirty="0">
                <a:solidFill>
                  <a:srgbClr val="FFFF00"/>
                </a:solidFill>
                <a:latin typeface="+mj-lt"/>
                <a:cs typeface="Times New Roman"/>
              </a:rPr>
              <a:t>Film Analysis (Critical evaluation of cinema as a discourse)</a:t>
            </a:r>
            <a:endParaRPr lang="en-IN" sz="23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772778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200" dirty="0">
                <a:solidFill>
                  <a:srgbClr val="000000"/>
                </a:solidFill>
                <a:latin typeface="Arial" panose="020B0604020202020204" pitchFamily="34" charset="0"/>
              </a:rPr>
              <a:t>A final aspect in critical review of film to consider is its ability to present emotional material with restraint. Normally the director will intend for the film to be reciprocated with a certain emotional response from the audience. As the objective viewer, one will notice that emotional content can be presented in plot structure, character‘s dialogue, musical score, and even visual cues.</a:t>
            </a:r>
          </a:p>
          <a:p>
            <a:pPr marL="520700" indent="-342900" algn="just">
              <a:buFont typeface="Wingdings" panose="05000000000000000000" pitchFamily="2" charset="2"/>
              <a:buChar char="Ø"/>
            </a:pPr>
            <a:endParaRPr lang="en-US" sz="220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300" b="1" dirty="0">
                <a:solidFill>
                  <a:srgbClr val="FFFF00"/>
                </a:solidFill>
                <a:latin typeface="+mj-lt"/>
                <a:cs typeface="Times New Roman"/>
              </a:rPr>
              <a:t>Film Analysis (Critical evaluation of cinema as a discourse)</a:t>
            </a:r>
            <a:endParaRPr lang="en-IN" sz="23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473504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solidFill>
                  <a:srgbClr val="000000"/>
                </a:solidFill>
                <a:latin typeface="Arial" panose="020B0604020202020204" pitchFamily="34" charset="0"/>
              </a:rPr>
              <a:t>Film criticism is the analysis and evaluation of film medium. The concept is often used interchangeably with that of film reviews. </a:t>
            </a:r>
          </a:p>
          <a:p>
            <a:pPr marL="520700" indent="-342900" algn="just"/>
            <a:r>
              <a:rPr lang="en-US" sz="2200" dirty="0">
                <a:solidFill>
                  <a:srgbClr val="000000"/>
                </a:solidFill>
                <a:latin typeface="Arial" panose="020B0604020202020204" pitchFamily="34" charset="0"/>
              </a:rPr>
              <a:t>A film review implies a recommendation aimed at consumers, however not all film criticism takes the form of reviews.</a:t>
            </a:r>
          </a:p>
          <a:p>
            <a:pPr marL="520700" indent="-342900" algn="just"/>
            <a:r>
              <a:rPr lang="en-US" sz="2200" dirty="0">
                <a:solidFill>
                  <a:srgbClr val="000000"/>
                </a:solidFill>
                <a:latin typeface="Arial" panose="020B0604020202020204" pitchFamily="34" charset="0"/>
              </a:rPr>
              <a:t>In general, </a:t>
            </a:r>
            <a:r>
              <a:rPr lang="en-US" sz="2200" b="1" dirty="0">
                <a:solidFill>
                  <a:srgbClr val="000000"/>
                </a:solidFill>
                <a:latin typeface="Arial" panose="020B0604020202020204" pitchFamily="34" charset="0"/>
              </a:rPr>
              <a:t>film criticism can be divided into two categories</a:t>
            </a:r>
            <a:r>
              <a:rPr lang="en-US" sz="2200" dirty="0">
                <a:solidFill>
                  <a:srgbClr val="000000"/>
                </a:solidFill>
                <a:latin typeface="Arial" panose="020B0604020202020204" pitchFamily="34" charset="0"/>
              </a:rPr>
              <a:t>:</a:t>
            </a:r>
          </a:p>
          <a:p>
            <a:pPr marL="177800" indent="0" algn="just">
              <a:buNone/>
            </a:pPr>
            <a:endParaRPr lang="en-US" sz="2200" dirty="0">
              <a:solidFill>
                <a:srgbClr val="000000"/>
              </a:solidFill>
              <a:latin typeface="Arial" panose="020B0604020202020204" pitchFamily="34" charset="0"/>
            </a:endParaRPr>
          </a:p>
          <a:p>
            <a:pPr marL="635000" indent="-457200" algn="just">
              <a:buAutoNum type="arabicParenR"/>
            </a:pPr>
            <a:r>
              <a:rPr lang="en-US" sz="2200" dirty="0">
                <a:solidFill>
                  <a:srgbClr val="000000"/>
                </a:solidFill>
                <a:latin typeface="Arial" panose="020B0604020202020204" pitchFamily="34" charset="0"/>
              </a:rPr>
              <a:t>journalistic criticism which appears regularly in newspapers and magazines and other popular mass-media outlets; </a:t>
            </a:r>
            <a:r>
              <a:rPr lang="en-US" sz="2200" b="1" dirty="0">
                <a:solidFill>
                  <a:srgbClr val="000000"/>
                </a:solidFill>
                <a:latin typeface="Arial" panose="020B0604020202020204" pitchFamily="34" charset="0"/>
              </a:rPr>
              <a:t>and</a:t>
            </a:r>
          </a:p>
          <a:p>
            <a:pPr marL="635000" indent="-457200" algn="just">
              <a:buAutoNum type="arabicParenR"/>
            </a:pPr>
            <a:endParaRPr lang="en-US" sz="2200" b="1" dirty="0">
              <a:solidFill>
                <a:srgbClr val="000000"/>
              </a:solidFill>
              <a:latin typeface="Arial" panose="020B0604020202020204" pitchFamily="34" charset="0"/>
            </a:endParaRPr>
          </a:p>
          <a:p>
            <a:pPr marL="635000" indent="-457200" algn="just">
              <a:buAutoNum type="arabicParenR"/>
            </a:pPr>
            <a:r>
              <a:rPr lang="en-US" sz="2200" dirty="0">
                <a:solidFill>
                  <a:srgbClr val="000000"/>
                </a:solidFill>
                <a:latin typeface="Arial" panose="020B0604020202020204" pitchFamily="34" charset="0"/>
              </a:rPr>
              <a:t>academic criticism by film scholars who are informed by film theory and are published in academic journals. Academic film criticism rarely takes the form of a review; instead it is more likely to analyze the film and its place within the history of its genre, or the whole of film history.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300" b="1" dirty="0">
                <a:solidFill>
                  <a:srgbClr val="FFFF00"/>
                </a:solidFill>
                <a:latin typeface="+mj-lt"/>
                <a:cs typeface="Times New Roman"/>
              </a:rPr>
              <a:t>Film Criticism (Critical appreciation of cinema as a medium)</a:t>
            </a:r>
            <a:endParaRPr lang="en-IN" sz="23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576442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solidFill>
                  <a:srgbClr val="000000"/>
                </a:solidFill>
                <a:latin typeface="Arial" panose="020B0604020202020204" pitchFamily="34" charset="0"/>
              </a:rPr>
              <a:t>Although the significance of Film Criticism has blurred yet there is still hope for more refined and unbiased criticism, such critic is appreciated.</a:t>
            </a:r>
          </a:p>
          <a:p>
            <a:pPr marL="177800" indent="0" algn="just">
              <a:buNone/>
            </a:pPr>
            <a:endParaRPr lang="en-US" sz="2200" dirty="0">
              <a:solidFill>
                <a:srgbClr val="000000"/>
              </a:solidFill>
              <a:latin typeface="Arial" panose="020B0604020202020204" pitchFamily="34" charset="0"/>
            </a:endParaRPr>
          </a:p>
          <a:p>
            <a:pPr marL="520700" indent="-342900" algn="just"/>
            <a:r>
              <a:rPr lang="en-US" sz="2200" dirty="0">
                <a:solidFill>
                  <a:srgbClr val="000000"/>
                </a:solidFill>
                <a:latin typeface="Arial" panose="020B0604020202020204" pitchFamily="34" charset="0"/>
              </a:rPr>
              <a:t> </a:t>
            </a:r>
            <a:r>
              <a:rPr lang="en-US" sz="2200" b="1" dirty="0">
                <a:solidFill>
                  <a:srgbClr val="000000"/>
                </a:solidFill>
                <a:latin typeface="Arial" panose="020B0604020202020204" pitchFamily="34" charset="0"/>
              </a:rPr>
              <a:t>The Directorate of Film Festivals, also accords The National Film Award for Best Film Critic annually from 1984 for films produced in the year across the country, in all Indian languages to such critic.</a:t>
            </a:r>
          </a:p>
          <a:p>
            <a:pPr marL="520700" indent="-342900" algn="just"/>
            <a:endParaRPr lang="en-US" sz="2200" b="1" dirty="0">
              <a:solidFill>
                <a:srgbClr val="000000"/>
              </a:solidFill>
              <a:latin typeface="Arial" panose="020B0604020202020204" pitchFamily="34" charset="0"/>
            </a:endParaRPr>
          </a:p>
          <a:p>
            <a:pPr marL="520700" indent="-342900" algn="just"/>
            <a:r>
              <a:rPr lang="en-US" sz="2200" dirty="0">
                <a:solidFill>
                  <a:srgbClr val="000000"/>
                </a:solidFill>
                <a:latin typeface="Arial" panose="020B0604020202020204" pitchFamily="34" charset="0"/>
              </a:rPr>
              <a:t>Nowadays, the importance of the role of film critic cannot be denied. Viewers still turn to movie reviews before making the decision to watch a film. </a:t>
            </a:r>
            <a:r>
              <a:rPr lang="en-US" sz="2200" b="1" dirty="0">
                <a:solidFill>
                  <a:srgbClr val="000000"/>
                </a:solidFill>
                <a:latin typeface="Arial" panose="020B0604020202020204" pitchFamily="34" charset="0"/>
              </a:rPr>
              <a:t>Some of the trusted film critics of the contemporary times are Khalid Muhammad, Nikhat Kazmi, Mayank Shekhar, </a:t>
            </a:r>
            <a:r>
              <a:rPr lang="en-US" sz="2200" b="1" dirty="0" err="1">
                <a:solidFill>
                  <a:srgbClr val="000000"/>
                </a:solidFill>
                <a:latin typeface="Arial" panose="020B0604020202020204" pitchFamily="34" charset="0"/>
              </a:rPr>
              <a:t>Janhvi</a:t>
            </a:r>
            <a:r>
              <a:rPr lang="en-US" sz="2200" b="1" dirty="0">
                <a:solidFill>
                  <a:srgbClr val="000000"/>
                </a:solidFill>
                <a:latin typeface="Arial" panose="020B0604020202020204" pitchFamily="34" charset="0"/>
              </a:rPr>
              <a:t> Patel, Sonia Chopra, Komal </a:t>
            </a:r>
            <a:r>
              <a:rPr lang="en-US" sz="2200" b="1" dirty="0" err="1">
                <a:solidFill>
                  <a:srgbClr val="000000"/>
                </a:solidFill>
                <a:latin typeface="Arial" panose="020B0604020202020204" pitchFamily="34" charset="0"/>
              </a:rPr>
              <a:t>Nahta</a:t>
            </a:r>
            <a:r>
              <a:rPr lang="en-US" sz="2200" b="1" dirty="0">
                <a:solidFill>
                  <a:srgbClr val="000000"/>
                </a:solidFill>
                <a:latin typeface="Arial" panose="020B0604020202020204" pitchFamily="34" charset="0"/>
              </a:rPr>
              <a:t>, Anupama Chopra, Rajeev </a:t>
            </a:r>
            <a:r>
              <a:rPr lang="en-US" sz="2200" b="1" dirty="0" err="1">
                <a:solidFill>
                  <a:srgbClr val="000000"/>
                </a:solidFill>
                <a:latin typeface="Arial" panose="020B0604020202020204" pitchFamily="34" charset="0"/>
              </a:rPr>
              <a:t>Masand</a:t>
            </a:r>
            <a:r>
              <a:rPr lang="en-US" sz="2200" b="1" dirty="0">
                <a:solidFill>
                  <a:srgbClr val="000000"/>
                </a:solidFill>
                <a:latin typeface="Arial" panose="020B0604020202020204" pitchFamily="34" charset="0"/>
              </a:rPr>
              <a:t>, Omar Qureshi and Taran Adarsh, who have succeeded to raise the bar of Film criticism in the country.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300" b="1" dirty="0">
                <a:solidFill>
                  <a:srgbClr val="FFFF00"/>
                </a:solidFill>
                <a:latin typeface="+mj-lt"/>
                <a:cs typeface="Times New Roman"/>
              </a:rPr>
              <a:t>Film Criticism (Critical appreciation of cinema as a medium)</a:t>
            </a:r>
            <a:endParaRPr lang="en-IN" sz="23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813741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b="1" dirty="0">
                <a:solidFill>
                  <a:srgbClr val="000000"/>
                </a:solidFill>
                <a:latin typeface="Arial" panose="020B0604020202020204" pitchFamily="34" charset="0"/>
              </a:rPr>
              <a:t>The Qualities in an Ideal Film Critic:-</a:t>
            </a:r>
          </a:p>
          <a:p>
            <a:pPr marL="177800" indent="0" algn="just">
              <a:buNone/>
            </a:pPr>
            <a:endParaRPr lang="en-US" sz="2200" b="1" dirty="0">
              <a:solidFill>
                <a:srgbClr val="000000"/>
              </a:solidFill>
              <a:latin typeface="Arial" panose="020B0604020202020204" pitchFamily="34" charset="0"/>
            </a:endParaRPr>
          </a:p>
          <a:p>
            <a:pPr marL="635000" indent="-457200" algn="just">
              <a:buAutoNum type="arabicPeriod"/>
            </a:pPr>
            <a:r>
              <a:rPr lang="en-US" sz="2200" b="1" dirty="0">
                <a:solidFill>
                  <a:srgbClr val="000000"/>
                </a:solidFill>
                <a:latin typeface="Arial" panose="020B0604020202020204" pitchFamily="34" charset="0"/>
              </a:rPr>
              <a:t>Should have strong communication skills:</a:t>
            </a:r>
            <a:r>
              <a:rPr lang="en-US" sz="2200" dirty="0">
                <a:solidFill>
                  <a:srgbClr val="000000"/>
                </a:solidFill>
                <a:latin typeface="Arial" panose="020B0604020202020204" pitchFamily="34" charset="0"/>
              </a:rPr>
              <a:t> A film critic is expected to have a strong hold on his language skills. He should have a flair for writing and should be able to express his views regarding the movie in the </a:t>
            </a:r>
            <a:r>
              <a:rPr lang="en-US" sz="2200" dirty="0" err="1">
                <a:solidFill>
                  <a:srgbClr val="000000"/>
                </a:solidFill>
                <a:latin typeface="Arial" panose="020B0604020202020204" pitchFamily="34" charset="0"/>
              </a:rPr>
              <a:t>mostdetailed</a:t>
            </a:r>
            <a:r>
              <a:rPr lang="en-US" sz="2200" dirty="0">
                <a:solidFill>
                  <a:srgbClr val="000000"/>
                </a:solidFill>
                <a:latin typeface="Arial" panose="020B0604020202020204" pitchFamily="34" charset="0"/>
              </a:rPr>
              <a:t> manner. He may have to write film reviews for the online media as well as for the various print magazines. Knowledge about films and the knack to express the same in good language is vital.</a:t>
            </a:r>
          </a:p>
          <a:p>
            <a:pPr marL="635000" indent="-457200" algn="just">
              <a:buAutoNum type="arabicPeriod"/>
            </a:pPr>
            <a:r>
              <a:rPr lang="en-US" sz="2200" b="1" dirty="0">
                <a:solidFill>
                  <a:srgbClr val="000000"/>
                </a:solidFill>
                <a:latin typeface="Arial" panose="020B0604020202020204" pitchFamily="34" charset="0"/>
              </a:rPr>
              <a:t>Should understand different aspects of film making like direction, scripting, songs, photography and acting: </a:t>
            </a:r>
            <a:r>
              <a:rPr lang="en-US" sz="2200" dirty="0">
                <a:solidFill>
                  <a:srgbClr val="000000"/>
                </a:solidFill>
                <a:latin typeface="Arial" panose="020B0604020202020204" pitchFamily="34" charset="0"/>
              </a:rPr>
              <a:t>An average audience has basic knowledge regarding acting, songs, scripting and direction. If you ask a common man how he found the movie, he would describe in his own words the discrepancies and the shortfalls in the movie. The film critic is expected to go a step further and </a:t>
            </a:r>
            <a:r>
              <a:rPr lang="en-US" sz="2200" dirty="0" err="1">
                <a:solidFill>
                  <a:srgbClr val="000000"/>
                </a:solidFill>
                <a:latin typeface="Arial" panose="020B0604020202020204" pitchFamily="34" charset="0"/>
              </a:rPr>
              <a:t>analyse</a:t>
            </a:r>
            <a:r>
              <a:rPr lang="en-US" sz="2200" dirty="0">
                <a:solidFill>
                  <a:srgbClr val="000000"/>
                </a:solidFill>
                <a:latin typeface="Arial" panose="020B0604020202020204" pitchFamily="34" charset="0"/>
              </a:rPr>
              <a:t> the movie in comparison with other films of the same genre.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300" b="1" dirty="0">
                <a:solidFill>
                  <a:srgbClr val="FFFF00"/>
                </a:solidFill>
                <a:latin typeface="+mj-lt"/>
                <a:cs typeface="Times New Roman"/>
              </a:rPr>
              <a:t>Film Criticism (Critical appreciation of cinema as a medium)</a:t>
            </a:r>
            <a:endParaRPr lang="en-IN" sz="23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939401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177800" indent="0" algn="just">
              <a:buNone/>
            </a:pPr>
            <a:r>
              <a:rPr lang="en-US" sz="2200" b="1" dirty="0">
                <a:solidFill>
                  <a:srgbClr val="000000"/>
                </a:solidFill>
                <a:latin typeface="Arial" panose="020B0604020202020204" pitchFamily="34" charset="0"/>
              </a:rPr>
              <a:t>3. Should understand the message conveyed by the film: </a:t>
            </a:r>
            <a:r>
              <a:rPr lang="en-US" sz="2200" dirty="0">
                <a:solidFill>
                  <a:srgbClr val="000000"/>
                </a:solidFill>
                <a:latin typeface="Arial" panose="020B0604020202020204" pitchFamily="34" charset="0"/>
              </a:rPr>
              <a:t>Each film has an underlying message. The film critic should be able to explain the message in the simplest words. He should be able to tell you what the director hopes to convey through the movie.</a:t>
            </a:r>
          </a:p>
          <a:p>
            <a:pPr marL="177800" indent="0" algn="just">
              <a:buNone/>
            </a:pPr>
            <a:r>
              <a:rPr lang="en-US" sz="2200" b="1" dirty="0">
                <a:solidFill>
                  <a:srgbClr val="000000"/>
                </a:solidFill>
                <a:latin typeface="Arial" panose="020B0604020202020204" pitchFamily="34" charset="0"/>
              </a:rPr>
              <a:t>4. Should select words wisely:</a:t>
            </a:r>
            <a:r>
              <a:rPr lang="en-US" sz="2200" dirty="0">
                <a:solidFill>
                  <a:srgbClr val="000000"/>
                </a:solidFill>
                <a:latin typeface="Arial" panose="020B0604020202020204" pitchFamily="34" charset="0"/>
              </a:rPr>
              <a:t> As you are a film critic, your review is going to be read by millions of people around the world. You must thus be wise while choosing your words. You must be able to understand the general sentiment of the audience and should write your review so that it does not hurt the sentiments of the public. </a:t>
            </a:r>
          </a:p>
          <a:p>
            <a:pPr marL="177800" indent="0" algn="just">
              <a:buNone/>
            </a:pPr>
            <a:r>
              <a:rPr lang="en-US" sz="2200" b="1" dirty="0">
                <a:solidFill>
                  <a:srgbClr val="000000"/>
                </a:solidFill>
                <a:latin typeface="Arial" panose="020B0604020202020204" pitchFamily="34" charset="0"/>
              </a:rPr>
              <a:t>5. </a:t>
            </a:r>
            <a:r>
              <a:rPr lang="en-US" sz="2200" b="1" dirty="0" err="1">
                <a:solidFill>
                  <a:srgbClr val="000000"/>
                </a:solidFill>
                <a:latin typeface="Arial" panose="020B0604020202020204" pitchFamily="34" charset="0"/>
              </a:rPr>
              <a:t>Specialise</a:t>
            </a:r>
            <a:r>
              <a:rPr lang="en-US" sz="2200" b="1" dirty="0">
                <a:solidFill>
                  <a:srgbClr val="000000"/>
                </a:solidFill>
                <a:latin typeface="Arial" panose="020B0604020202020204" pitchFamily="34" charset="0"/>
              </a:rPr>
              <a:t> in a genre:</a:t>
            </a:r>
            <a:r>
              <a:rPr lang="en-US" sz="2200" dirty="0">
                <a:solidFill>
                  <a:srgbClr val="000000"/>
                </a:solidFill>
                <a:latin typeface="Arial" panose="020B0604020202020204" pitchFamily="34" charset="0"/>
              </a:rPr>
              <a:t> The film industry is truly vast and there are numbers of films coming up each year. There are many different genres of films like comedy, thriller, art and action. You need to first identify what kind of films you enjoy most. Select a genre of your choice. Once you make a choice, </a:t>
            </a:r>
            <a:r>
              <a:rPr lang="en-US" sz="2200" dirty="0" err="1">
                <a:solidFill>
                  <a:srgbClr val="000000"/>
                </a:solidFill>
                <a:latin typeface="Arial" panose="020B0604020202020204" pitchFamily="34" charset="0"/>
              </a:rPr>
              <a:t>specialising</a:t>
            </a:r>
            <a:r>
              <a:rPr lang="en-US" sz="2200" dirty="0">
                <a:solidFill>
                  <a:srgbClr val="000000"/>
                </a:solidFill>
                <a:latin typeface="Arial" panose="020B0604020202020204" pitchFamily="34" charset="0"/>
              </a:rPr>
              <a:t> on that genre helps you gain authenticity.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300" b="1" dirty="0">
                <a:solidFill>
                  <a:srgbClr val="FFFF00"/>
                </a:solidFill>
                <a:latin typeface="+mj-lt"/>
                <a:cs typeface="Times New Roman"/>
              </a:rPr>
              <a:t>Film Criticism (Critical appreciation of cinema as a medium)</a:t>
            </a:r>
            <a:endParaRPr lang="en-IN" sz="23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691043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177800" indent="0" algn="just">
              <a:buNone/>
            </a:pPr>
            <a:r>
              <a:rPr lang="en-US" sz="2200" b="1" dirty="0">
                <a:solidFill>
                  <a:srgbClr val="000000"/>
                </a:solidFill>
                <a:latin typeface="Arial" panose="020B0604020202020204" pitchFamily="34" charset="0"/>
              </a:rPr>
              <a:t>6. Read magazines and blogs on films: </a:t>
            </a:r>
            <a:r>
              <a:rPr lang="en-US" sz="2200" dirty="0">
                <a:solidFill>
                  <a:srgbClr val="000000"/>
                </a:solidFill>
                <a:latin typeface="Arial" panose="020B0604020202020204" pitchFamily="34" charset="0"/>
              </a:rPr>
              <a:t>The best way to gather knowledge about the film industry is by reading magazines and blogs on films. These are usually packed with a lot of information about movies and films. They also have all the media related gossips.</a:t>
            </a:r>
          </a:p>
          <a:p>
            <a:pPr marL="177800" indent="0" algn="just">
              <a:buNone/>
            </a:pPr>
            <a:endParaRPr lang="en-US" sz="2200" dirty="0">
              <a:solidFill>
                <a:srgbClr val="000000"/>
              </a:solidFill>
              <a:latin typeface="Arial" panose="020B0604020202020204" pitchFamily="34" charset="0"/>
            </a:endParaRPr>
          </a:p>
          <a:p>
            <a:pPr marL="177800" indent="0" algn="just">
              <a:buNone/>
            </a:pPr>
            <a:r>
              <a:rPr lang="en-US" sz="2200" b="1" dirty="0">
                <a:solidFill>
                  <a:srgbClr val="000000"/>
                </a:solidFill>
                <a:latin typeface="Arial" panose="020B0604020202020204" pitchFamily="34" charset="0"/>
              </a:rPr>
              <a:t>7. Watch many different types of films:</a:t>
            </a:r>
            <a:r>
              <a:rPr lang="en-US" sz="2200" dirty="0">
                <a:solidFill>
                  <a:srgbClr val="000000"/>
                </a:solidFill>
                <a:latin typeface="Arial" panose="020B0604020202020204" pitchFamily="34" charset="0"/>
              </a:rPr>
              <a:t> Even while you are </a:t>
            </a:r>
            <a:r>
              <a:rPr lang="en-US" sz="2200" dirty="0" err="1">
                <a:solidFill>
                  <a:srgbClr val="000000"/>
                </a:solidFill>
                <a:latin typeface="Arial" panose="020B0604020202020204" pitchFamily="34" charset="0"/>
              </a:rPr>
              <a:t>specialising</a:t>
            </a:r>
            <a:r>
              <a:rPr lang="en-US" sz="2200" dirty="0">
                <a:solidFill>
                  <a:srgbClr val="000000"/>
                </a:solidFill>
                <a:latin typeface="Arial" panose="020B0604020202020204" pitchFamily="34" charset="0"/>
              </a:rPr>
              <a:t> on one type of films, it is really a great idea to watch many different types of movies.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2300" b="1" dirty="0">
                <a:solidFill>
                  <a:srgbClr val="FFFF00"/>
                </a:solidFill>
                <a:latin typeface="+mj-lt"/>
                <a:cs typeface="Times New Roman"/>
              </a:rPr>
              <a:t>Film Criticism (Critical appreciation of cinema as a medium)</a:t>
            </a:r>
            <a:endParaRPr lang="en-IN" sz="23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631521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endParaRPr lang="en-US" sz="3000" b="1" i="0" u="none" strike="noStrike" baseline="0" dirty="0">
              <a:solidFill>
                <a:srgbClr val="000000"/>
              </a:solidFill>
              <a:latin typeface="Arial" panose="020B0604020202020204" pitchFamily="34" charset="0"/>
            </a:endParaRPr>
          </a:p>
          <a:p>
            <a:pPr marL="520700" indent="-342900" algn="just"/>
            <a:endParaRPr lang="en-US" sz="3000" b="1" dirty="0">
              <a:solidFill>
                <a:srgbClr val="000000"/>
              </a:solidFill>
              <a:latin typeface="Arial" panose="020B0604020202020204" pitchFamily="34" charset="0"/>
            </a:endParaRPr>
          </a:p>
          <a:p>
            <a:pPr marL="520700" indent="-342900" algn="just"/>
            <a:endParaRPr lang="en-US" sz="3000" b="1" i="0" u="none" strike="noStrike" baseline="0" dirty="0">
              <a:solidFill>
                <a:srgbClr val="000000"/>
              </a:solidFill>
              <a:latin typeface="Arial" panose="020B0604020202020204" pitchFamily="34" charset="0"/>
            </a:endParaRPr>
          </a:p>
          <a:p>
            <a:pPr marL="177800" indent="0" algn="just">
              <a:buNone/>
            </a:pPr>
            <a:endParaRPr lang="en-US" sz="3000" b="1" i="0" u="none" strike="noStrike" baseline="0" dirty="0">
              <a:solidFill>
                <a:srgbClr val="000000"/>
              </a:solidFill>
              <a:latin typeface="Arial" panose="020B0604020202020204" pitchFamily="34" charset="0"/>
            </a:endParaRPr>
          </a:p>
          <a:p>
            <a:pPr marL="520700" indent="-342900" algn="just"/>
            <a:r>
              <a:rPr lang="en-US" sz="3000" b="1" i="0" u="none" strike="noStrike" baseline="0" dirty="0">
                <a:solidFill>
                  <a:srgbClr val="000000"/>
                </a:solidFill>
                <a:latin typeface="Arial" panose="020B0604020202020204" pitchFamily="34" charset="0"/>
              </a:rPr>
              <a:t>Job Profile and Responsibilities of a Film Reviewer</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Lesson-3</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310391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solidFill>
                  <a:srgbClr val="000000"/>
                </a:solidFill>
                <a:latin typeface="Arial" panose="020B0604020202020204" pitchFamily="34" charset="0"/>
              </a:rPr>
              <a:t>Movie reviewers or film critics, are professional writers who specialize in critiquing films. They view movies and then analyze various elements to form an assessment based on their opinion. </a:t>
            </a:r>
          </a:p>
          <a:p>
            <a:pPr marL="520700" indent="-342900" algn="just"/>
            <a:r>
              <a:rPr lang="en-US" sz="2200" dirty="0">
                <a:solidFill>
                  <a:srgbClr val="000000"/>
                </a:solidFill>
                <a:latin typeface="Arial" panose="020B0604020202020204" pitchFamily="34" charset="0"/>
              </a:rPr>
              <a:t>Film critics may be freelancers or employed by a publication. This work is typically deadline driven.</a:t>
            </a:r>
          </a:p>
          <a:p>
            <a:pPr marL="520700" indent="-342900" algn="just"/>
            <a:r>
              <a:rPr lang="en-US" sz="2200" dirty="0">
                <a:solidFill>
                  <a:srgbClr val="000000"/>
                </a:solidFill>
                <a:latin typeface="Arial" panose="020B0604020202020204" pitchFamily="34" charset="0"/>
              </a:rPr>
              <a:t>Film critics and reviewers write articles describing a movie's content and plot, analyzing its theme and evaluating how enjoyable the viewing experience was. </a:t>
            </a:r>
          </a:p>
          <a:p>
            <a:pPr marL="520700" indent="-342900" algn="just"/>
            <a:r>
              <a:rPr lang="en-US" sz="2200" dirty="0">
                <a:solidFill>
                  <a:srgbClr val="000000"/>
                </a:solidFill>
                <a:latin typeface="Arial" panose="020B0604020202020204" pitchFamily="34" charset="0"/>
              </a:rPr>
              <a:t>They might also interview actors and actresses or other individuals involved in making a film. To perform their job, they usually take notes or create outlines during a film so that they can thoroughly and accurately write their review. </a:t>
            </a:r>
          </a:p>
          <a:p>
            <a:pPr marL="520700" indent="-342900" algn="just"/>
            <a:r>
              <a:rPr lang="en-US" sz="2200" dirty="0">
                <a:solidFill>
                  <a:srgbClr val="000000"/>
                </a:solidFill>
                <a:latin typeface="Arial" panose="020B0604020202020204" pitchFamily="34" charset="0"/>
              </a:rPr>
              <a:t>They might also research a subject or the technical details of a film.</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Job Profile and Responsibilities</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99978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i="0" u="none" strike="noStrike" baseline="0" dirty="0">
                <a:solidFill>
                  <a:srgbClr val="000000"/>
                </a:solidFill>
                <a:latin typeface="Arial" panose="020B0604020202020204" pitchFamily="34" charset="0"/>
              </a:rPr>
              <a:t>Film appreciation is writing a review of a film keeping in view the each and every aspect of film from script to cinematography, from acting to editing, from dialogues to music, from every scene to the complete idea, everything.</a:t>
            </a:r>
          </a:p>
          <a:p>
            <a:pPr marL="520700" indent="-342900" algn="just"/>
            <a:endParaRPr lang="en-US" sz="2300" dirty="0">
              <a:solidFill>
                <a:srgbClr val="000000"/>
              </a:solidFill>
              <a:latin typeface="Arial" panose="020B0604020202020204" pitchFamily="34" charset="0"/>
            </a:endParaRPr>
          </a:p>
          <a:p>
            <a:pPr marL="520700" indent="-342900" algn="just"/>
            <a:r>
              <a:rPr lang="en-US" sz="2300" i="0" u="none" strike="noStrike" baseline="0" dirty="0">
                <a:solidFill>
                  <a:srgbClr val="000000"/>
                </a:solidFill>
                <a:latin typeface="Arial" panose="020B0604020202020204" pitchFamily="34" charset="0"/>
              </a:rPr>
              <a:t>Film appreciation also means enlightenment to the language of cinema and familiarization the vocabulary of the medium. Film appreciation is analyzing film in emotional point of view, technical point of view and audience point of view etc. </a:t>
            </a:r>
          </a:p>
          <a:p>
            <a:pPr marL="520700" indent="-342900" algn="just"/>
            <a:endParaRPr lang="en-US" sz="2300" dirty="0">
              <a:solidFill>
                <a:srgbClr val="000000"/>
              </a:solidFill>
              <a:latin typeface="Arial" panose="020B0604020202020204" pitchFamily="34" charset="0"/>
            </a:endParaRPr>
          </a:p>
          <a:p>
            <a:pPr marL="520700" indent="-342900" algn="just"/>
            <a:r>
              <a:rPr lang="en-US" sz="2300" i="0" u="none" strike="noStrike" baseline="0" dirty="0">
                <a:solidFill>
                  <a:srgbClr val="000000"/>
                </a:solidFill>
                <a:latin typeface="Arial" panose="020B0604020202020204" pitchFamily="34" charset="0"/>
              </a:rPr>
              <a:t>Film Appreciation is basically an attempt to make you understand the potential of a movie along with a good understanding of the history of cinema.</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Film Appreciation: Concept and Need</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270108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solidFill>
                  <a:srgbClr val="000000"/>
                </a:solidFill>
                <a:latin typeface="Arial" panose="020B0604020202020204" pitchFamily="34" charset="0"/>
              </a:rPr>
              <a:t>As part of their job, a movie critic may evaluate several movies a week, report on general entertainment news, attend film festivals and premieres and analyze trends in movie ticket sales. </a:t>
            </a:r>
          </a:p>
          <a:p>
            <a:pPr marL="520700" indent="-342900" algn="just"/>
            <a:r>
              <a:rPr lang="en-US" sz="2200" dirty="0">
                <a:solidFill>
                  <a:srgbClr val="000000"/>
                </a:solidFill>
                <a:latin typeface="Arial" panose="020B0604020202020204" pitchFamily="34" charset="0"/>
              </a:rPr>
              <a:t>Movie critics discuss their opinions on films in broadcast media. They attend meetings with editors and adhere to deadlines. </a:t>
            </a:r>
          </a:p>
          <a:p>
            <a:pPr marL="520700" indent="-342900" algn="just"/>
            <a:r>
              <a:rPr lang="en-US" sz="2200" dirty="0">
                <a:solidFill>
                  <a:srgbClr val="000000"/>
                </a:solidFill>
                <a:latin typeface="Arial" panose="020B0604020202020204" pitchFamily="34" charset="0"/>
              </a:rPr>
              <a:t>They generally discuss the goals and meanings of the films they analyze and give reviews that are entertaining and insightful.</a:t>
            </a:r>
          </a:p>
          <a:p>
            <a:pPr marL="520700" indent="-342900" algn="just"/>
            <a:r>
              <a:rPr lang="en-US" sz="2200" dirty="0">
                <a:solidFill>
                  <a:srgbClr val="000000"/>
                </a:solidFill>
                <a:latin typeface="Arial" panose="020B0604020202020204" pitchFamily="34" charset="0"/>
              </a:rPr>
              <a:t>During awards season, it is common for movie critics to give their opinions on the top contenders. Well-respected movie critics have opportunities to attend these awards shows. They may also interview actors about their work.</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Job Profile and Responsibilities</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267912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solidFill>
                  <a:srgbClr val="000000"/>
                </a:solidFill>
                <a:latin typeface="Arial" panose="020B0604020202020204" pitchFamily="34" charset="0"/>
              </a:rPr>
              <a:t>Film critics and reviewers generally work for print or online magazines, journals, television networks, radio stations, or newspapers. Some might work as freelance reviewers, submitting their work to multiple publications, while others might establish film review websites to publish their work. </a:t>
            </a:r>
          </a:p>
          <a:p>
            <a:pPr marL="520700" indent="-342900" algn="just"/>
            <a:r>
              <a:rPr lang="en-US" sz="2200" dirty="0">
                <a:solidFill>
                  <a:srgbClr val="000000"/>
                </a:solidFill>
                <a:latin typeface="Arial" panose="020B0604020202020204" pitchFamily="34" charset="0"/>
              </a:rPr>
              <a:t>Many reviewers are not employed in their jobs full-time, but rather supplement their reviewing career with a job in journalism or a related field.</a:t>
            </a:r>
          </a:p>
          <a:p>
            <a:pPr marL="520700" indent="-342900" algn="just"/>
            <a:r>
              <a:rPr lang="en-US" sz="2200" dirty="0">
                <a:solidFill>
                  <a:srgbClr val="000000"/>
                </a:solidFill>
                <a:latin typeface="Arial" panose="020B0604020202020204" pitchFamily="34" charset="0"/>
              </a:rPr>
              <a:t>Online publishing, however, has opened up new possibilities for movie reviewers and other writers. </a:t>
            </a:r>
          </a:p>
          <a:p>
            <a:pPr marL="520700" indent="-342900" algn="just"/>
            <a:r>
              <a:rPr lang="en-US" sz="2200" dirty="0">
                <a:solidFill>
                  <a:srgbClr val="000000"/>
                </a:solidFill>
                <a:latin typeface="Arial" panose="020B0604020202020204" pitchFamily="34" charset="0"/>
              </a:rPr>
              <a:t>Film critics may now hone their craft through Internet blog posts or self-publishing. Skillful, unique, or popular articles may help blogger gain notoriety and potentially land a paid position.</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Job Profile and Responsibilities</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178589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solidFill>
                  <a:srgbClr val="000000"/>
                </a:solidFill>
                <a:latin typeface="Arial" panose="020B0604020202020204" pitchFamily="34" charset="0"/>
              </a:rPr>
              <a:t>Film critics, like other writers, typically pursue advancement by looking for positions at larger, more prestigious publications and/or transitioning into other forms of media as well. </a:t>
            </a:r>
          </a:p>
          <a:p>
            <a:pPr marL="520700" indent="-342900" algn="just"/>
            <a:endParaRPr lang="en-US" sz="2200" dirty="0">
              <a:solidFill>
                <a:srgbClr val="000000"/>
              </a:solidFill>
              <a:latin typeface="Arial" panose="020B0604020202020204" pitchFamily="34" charset="0"/>
            </a:endParaRPr>
          </a:p>
          <a:p>
            <a:pPr marL="520700" indent="-342900" algn="just"/>
            <a:r>
              <a:rPr lang="en-US" sz="2200" dirty="0">
                <a:solidFill>
                  <a:srgbClr val="000000"/>
                </a:solidFill>
                <a:latin typeface="Arial" panose="020B0604020202020204" pitchFamily="34" charset="0"/>
              </a:rPr>
              <a:t>Many reviewers hold multiple positions as critics for print and Internet publications, TV programs, and radio shows. </a:t>
            </a:r>
          </a:p>
          <a:p>
            <a:pPr marL="520700" indent="-342900" algn="just"/>
            <a:endParaRPr lang="en-US" sz="2200" dirty="0">
              <a:solidFill>
                <a:srgbClr val="000000"/>
              </a:solidFill>
              <a:latin typeface="Arial" panose="020B0604020202020204" pitchFamily="34" charset="0"/>
            </a:endParaRPr>
          </a:p>
          <a:p>
            <a:pPr marL="520700" indent="-342900" algn="just"/>
            <a:r>
              <a:rPr lang="en-US" sz="2200" dirty="0">
                <a:solidFill>
                  <a:srgbClr val="000000"/>
                </a:solidFill>
                <a:latin typeface="Arial" panose="020B0604020202020204" pitchFamily="34" charset="0"/>
              </a:rPr>
              <a:t>Established film critics may also consider becoming members of various professional film critics associations, such as the Broadcast Film Critics Association or the Women Film Critics Circle.</a:t>
            </a:r>
          </a:p>
          <a:p>
            <a:pPr marL="520700" indent="-342900" algn="just"/>
            <a:r>
              <a:rPr lang="en-US" sz="2200" dirty="0">
                <a:solidFill>
                  <a:srgbClr val="000000"/>
                </a:solidFill>
                <a:latin typeface="Arial" panose="020B0604020202020204" pitchFamily="34" charset="0"/>
              </a:rPr>
              <a:t>Critics play a vital role in the film industry. The film directors and producers get to learn the flaws in their movies and they need to make improvements in their work from the reviews and opinions of film critics. Be it Bollywood, Hollywood or Tollywood, the role of critics is truly significant over the world.</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Job Profile and Responsibilities</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569485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solidFill>
                  <a:srgbClr val="000000"/>
                </a:solidFill>
                <a:latin typeface="Arial" panose="020B0604020202020204" pitchFamily="34" charset="0"/>
              </a:rPr>
              <a:t>There are some basic qualifications that you require to enter any career.</a:t>
            </a:r>
          </a:p>
          <a:p>
            <a:pPr marL="177800" indent="0" algn="just">
              <a:buNone/>
            </a:pPr>
            <a:r>
              <a:rPr lang="en-US" sz="2200" dirty="0">
                <a:solidFill>
                  <a:srgbClr val="000000"/>
                </a:solidFill>
                <a:latin typeface="Arial" panose="020B0604020202020204" pitchFamily="34" charset="0"/>
              </a:rPr>
              <a:t> </a:t>
            </a:r>
          </a:p>
          <a:p>
            <a:pPr marL="520700" indent="-342900" algn="just"/>
            <a:r>
              <a:rPr lang="en-US" sz="2200" dirty="0">
                <a:solidFill>
                  <a:srgbClr val="000000"/>
                </a:solidFill>
                <a:latin typeface="Arial" panose="020B0604020202020204" pitchFamily="34" charset="0"/>
              </a:rPr>
              <a:t>If you love movies and enjoy observing the many aspects of a movie too keenly, this may just be the perfect profession for you. </a:t>
            </a:r>
          </a:p>
          <a:p>
            <a:pPr marL="520700" indent="-342900" algn="just"/>
            <a:endParaRPr lang="en-US" sz="2200" dirty="0">
              <a:solidFill>
                <a:srgbClr val="000000"/>
              </a:solidFill>
              <a:latin typeface="Arial" panose="020B0604020202020204" pitchFamily="34" charset="0"/>
            </a:endParaRPr>
          </a:p>
          <a:p>
            <a:pPr marL="520700" indent="-342900" algn="just"/>
            <a:r>
              <a:rPr lang="en-US" sz="2200" dirty="0">
                <a:solidFill>
                  <a:srgbClr val="000000"/>
                </a:solidFill>
                <a:latin typeface="Arial" panose="020B0604020202020204" pitchFamily="34" charset="0"/>
              </a:rPr>
              <a:t>A knowledge of movies can only be sharpened if you enjoy watching movies of diverse types and languages.</a:t>
            </a:r>
          </a:p>
          <a:p>
            <a:pPr marL="520700" indent="-342900" algn="just"/>
            <a:endParaRPr lang="en-US" sz="2200" dirty="0">
              <a:solidFill>
                <a:srgbClr val="000000"/>
              </a:solidFill>
              <a:latin typeface="Arial" panose="020B0604020202020204" pitchFamily="34" charset="0"/>
            </a:endParaRPr>
          </a:p>
          <a:p>
            <a:pPr marL="177800" indent="0" algn="just">
              <a:buNone/>
            </a:pPr>
            <a:r>
              <a:rPr lang="en-US" sz="2200" b="1" dirty="0">
                <a:solidFill>
                  <a:srgbClr val="000000"/>
                </a:solidFill>
                <a:latin typeface="Arial" panose="020B0604020202020204" pitchFamily="34" charset="0"/>
              </a:rPr>
              <a:t>(A) Bachelor's Degree:</a:t>
            </a:r>
            <a:r>
              <a:rPr lang="en-US" sz="2200" dirty="0">
                <a:solidFill>
                  <a:srgbClr val="000000"/>
                </a:solidFill>
                <a:latin typeface="Arial" panose="020B0604020202020204" pitchFamily="34" charset="0"/>
              </a:rPr>
              <a:t> Anyone can call himself or herself a movie critic, even those without a degree. However, formal education and credentials lend credibility to aspiring movie critics. A movie critic should possess at least a bachelor's degree in film studies, cinematography or journalism. Courses of study for film students may include history of cinema, technology, communications, screenwriting, filmmaking, theories of film and film workshop.</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Requirements: Qualification and Experience</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311947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177800" indent="0" algn="just">
              <a:buNone/>
            </a:pPr>
            <a:r>
              <a:rPr lang="en-US" sz="2200" b="1" dirty="0">
                <a:solidFill>
                  <a:srgbClr val="000000"/>
                </a:solidFill>
                <a:latin typeface="Arial" panose="020B0604020202020204" pitchFamily="34" charset="0"/>
              </a:rPr>
              <a:t>(B) Master's Degree:</a:t>
            </a:r>
            <a:r>
              <a:rPr lang="en-US" sz="2200" dirty="0">
                <a:solidFill>
                  <a:srgbClr val="000000"/>
                </a:solidFill>
                <a:latin typeface="Arial" panose="020B0604020202020204" pitchFamily="34" charset="0"/>
              </a:rPr>
              <a:t> Students who are interested in obtaining their master's degrees in film studies focus on advanced courses in film criticism, history and theory. Classes may include television culture and history and film </a:t>
            </a:r>
            <a:r>
              <a:rPr lang="en-US" sz="2200">
                <a:solidFill>
                  <a:srgbClr val="000000"/>
                </a:solidFill>
                <a:latin typeface="Arial" panose="020B0604020202020204" pitchFamily="34" charset="0"/>
              </a:rPr>
              <a:t>form.</a:t>
            </a:r>
          </a:p>
          <a:p>
            <a:pPr marL="177800" indent="0" algn="just">
              <a:buNone/>
            </a:pPr>
            <a:endParaRPr lang="en-US" sz="2200" dirty="0">
              <a:solidFill>
                <a:srgbClr val="000000"/>
              </a:solidFill>
              <a:latin typeface="Arial" panose="020B0604020202020204" pitchFamily="34" charset="0"/>
            </a:endParaRPr>
          </a:p>
          <a:p>
            <a:pPr marL="177800" indent="0" algn="just">
              <a:buNone/>
            </a:pPr>
            <a:r>
              <a:rPr lang="en-US" sz="2200" b="1" dirty="0">
                <a:solidFill>
                  <a:srgbClr val="000000"/>
                </a:solidFill>
                <a:latin typeface="Arial" panose="020B0604020202020204" pitchFamily="34" charset="0"/>
              </a:rPr>
              <a:t>(C) Internships:</a:t>
            </a:r>
            <a:r>
              <a:rPr lang="en-US" sz="2200" dirty="0">
                <a:solidFill>
                  <a:srgbClr val="000000"/>
                </a:solidFill>
                <a:latin typeface="Arial" panose="020B0604020202020204" pitchFamily="34" charset="0"/>
              </a:rPr>
              <a:t> When entering the movie criticism profession, students may participate in internships in order to gain experience. They can start out writing film reviews for their school papers. Students may also write movie reviews on a freelance basis to become more experienced in the profession. Freelance opportunities may exist with online websites and print media.</a:t>
            </a:r>
          </a:p>
          <a:p>
            <a:pPr marL="177800" indent="0" algn="just">
              <a:buNone/>
            </a:pPr>
            <a:endParaRPr lang="en-US" sz="2200" dirty="0">
              <a:solidFill>
                <a:srgbClr val="000000"/>
              </a:solidFill>
              <a:latin typeface="Arial" panose="020B0604020202020204" pitchFamily="34" charset="0"/>
            </a:endParaRPr>
          </a:p>
          <a:p>
            <a:pPr marL="177800" indent="0" algn="just">
              <a:buNone/>
            </a:pPr>
            <a:r>
              <a:rPr lang="en-US" sz="2200" b="1" dirty="0">
                <a:solidFill>
                  <a:srgbClr val="000000"/>
                </a:solidFill>
                <a:latin typeface="Arial" panose="020B0604020202020204" pitchFamily="34" charset="0"/>
              </a:rPr>
              <a:t>(D) Additional Skills:</a:t>
            </a:r>
            <a:r>
              <a:rPr lang="en-US" sz="2200" dirty="0">
                <a:solidFill>
                  <a:srgbClr val="000000"/>
                </a:solidFill>
                <a:latin typeface="Arial" panose="020B0604020202020204" pitchFamily="34" charset="0"/>
              </a:rPr>
              <a:t> These professionals should have strong writing skills, creativity, determination, and persuasiveness. Additionally, movie reviewers publishing online content should have knowledge of graphic design, multimedia software, and page layout.</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969595" y="120944"/>
            <a:ext cx="957899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Requirements: Qualification and Experience</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06743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i="0" u="none" strike="noStrike" baseline="0" dirty="0">
                <a:solidFill>
                  <a:srgbClr val="000000"/>
                </a:solidFill>
                <a:latin typeface="Arial" panose="020B0604020202020204" pitchFamily="34" charset="0"/>
              </a:rPr>
              <a:t>For appreciating a film, you need to understand the timeline and milestones since the inception of cinema till the day, history of filmmaking, how the films were made in the past, and how they are being made, and what progress can be achieved in the future cinema. </a:t>
            </a:r>
          </a:p>
          <a:p>
            <a:pPr marL="520700" indent="-342900" algn="just"/>
            <a:endParaRPr lang="en-US" sz="2300" dirty="0">
              <a:solidFill>
                <a:srgbClr val="000000"/>
              </a:solidFill>
              <a:latin typeface="Arial" panose="020B0604020202020204" pitchFamily="34" charset="0"/>
            </a:endParaRPr>
          </a:p>
          <a:p>
            <a:pPr marL="520700" indent="-342900" algn="just"/>
            <a:r>
              <a:rPr lang="en-US" sz="2300" i="0" u="none" strike="noStrike" baseline="0" dirty="0">
                <a:solidFill>
                  <a:srgbClr val="000000"/>
                </a:solidFill>
                <a:latin typeface="Arial" panose="020B0604020202020204" pitchFamily="34" charset="0"/>
              </a:rPr>
              <a:t>You must be able to understand what the director had in his mind while he made the film, to what extent could he be just with the film, what could have been done better.</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Film Appreciation: Concept and Need</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11835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i="0" u="none" strike="noStrike" baseline="0" dirty="0">
                <a:solidFill>
                  <a:srgbClr val="000000"/>
                </a:solidFill>
                <a:latin typeface="Arial" panose="020B0604020202020204" pitchFamily="34" charset="0"/>
              </a:rPr>
              <a:t>The terms film and movie are often used interchangeably. </a:t>
            </a:r>
          </a:p>
          <a:p>
            <a:pPr marL="520700" indent="-342900" algn="just"/>
            <a:endParaRPr lang="en-US" sz="2300" dirty="0">
              <a:solidFill>
                <a:srgbClr val="000000"/>
              </a:solidFill>
              <a:latin typeface="Arial" panose="020B0604020202020204" pitchFamily="34" charset="0"/>
            </a:endParaRPr>
          </a:p>
          <a:p>
            <a:pPr marL="520700" indent="-342900" algn="just"/>
            <a:r>
              <a:rPr lang="en-US" sz="2300" i="0" u="none" strike="noStrike" baseline="0" dirty="0">
                <a:solidFill>
                  <a:srgbClr val="000000"/>
                </a:solidFill>
                <a:latin typeface="Arial" panose="020B0604020202020204" pitchFamily="34" charset="0"/>
              </a:rPr>
              <a:t>The word, film, though, has a slightly different meaning and is often associated with artistic expression rather than simple entertainment. </a:t>
            </a:r>
          </a:p>
          <a:p>
            <a:pPr marL="520700" indent="-342900" algn="just"/>
            <a:endParaRPr lang="en-US" sz="2300" dirty="0">
              <a:solidFill>
                <a:srgbClr val="000000"/>
              </a:solidFill>
              <a:latin typeface="Arial" panose="020B0604020202020204" pitchFamily="34" charset="0"/>
            </a:endParaRPr>
          </a:p>
          <a:p>
            <a:pPr marL="520700" indent="-342900" algn="just"/>
            <a:r>
              <a:rPr lang="en-US" sz="2300" i="0" u="none" strike="noStrike" baseline="0" dirty="0">
                <a:solidFill>
                  <a:srgbClr val="000000"/>
                </a:solidFill>
                <a:latin typeface="Arial" panose="020B0604020202020204" pitchFamily="34" charset="0"/>
              </a:rPr>
              <a:t>As a result, appreciating the art of film is much different than simply watching films for entertainment. </a:t>
            </a:r>
          </a:p>
          <a:p>
            <a:pPr marL="520700" indent="-342900" algn="just"/>
            <a:endParaRPr lang="en-US" sz="2300" dirty="0">
              <a:solidFill>
                <a:srgbClr val="000000"/>
              </a:solidFill>
              <a:latin typeface="Arial" panose="020B0604020202020204" pitchFamily="34" charset="0"/>
            </a:endParaRPr>
          </a:p>
          <a:p>
            <a:pPr marL="520700" indent="-342900" algn="just"/>
            <a:r>
              <a:rPr lang="en-US" sz="2300" i="0" u="none" strike="noStrike" baseline="0" dirty="0">
                <a:solidFill>
                  <a:srgbClr val="000000"/>
                </a:solidFill>
                <a:latin typeface="Arial" panose="020B0604020202020204" pitchFamily="34" charset="0"/>
              </a:rPr>
              <a:t>To appreciate the art of film you should try to experience many types of films, explore film culture, and gain a basic understanding of cinematography and the technical aspects of filmmaking.</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How to Appreciate the Film?</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61275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300" b="1" i="0" u="none" strike="noStrike" baseline="0" dirty="0">
                <a:solidFill>
                  <a:srgbClr val="000000"/>
                </a:solidFill>
                <a:latin typeface="Arial" panose="020B0604020202020204" pitchFamily="34" charset="0"/>
              </a:rPr>
              <a:t>View Films: </a:t>
            </a:r>
            <a:r>
              <a:rPr lang="en-US" sz="2300" i="0" u="none" strike="noStrike" baseline="0" dirty="0">
                <a:solidFill>
                  <a:srgbClr val="000000"/>
                </a:solidFill>
                <a:latin typeface="Arial" panose="020B0604020202020204" pitchFamily="34" charset="0"/>
              </a:rPr>
              <a:t>View films that have been critically acclaimed. Viewing critically acclaimed films, then, is a great way to hone your appreciation for film. Critically acclaimed films may include:</a:t>
            </a:r>
          </a:p>
          <a:p>
            <a:pPr marL="177800" indent="0" algn="just">
              <a:buNone/>
            </a:pPr>
            <a:endParaRPr lang="en-US" sz="2300" i="0" u="none" strike="noStrike" baseline="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Films that have won awards</a:t>
            </a:r>
            <a:r>
              <a:rPr lang="en-US" sz="2300" i="0" u="none" strike="noStrike" baseline="0" dirty="0">
                <a:solidFill>
                  <a:srgbClr val="000000"/>
                </a:solidFill>
                <a:latin typeface="Arial" panose="020B0604020202020204" pitchFamily="34" charset="0"/>
              </a:rPr>
              <a:t> at the Golden Globes, the Academy Awards, the Cannes Film Festival, the Sundance Film Festival, or similar festivals and award ceremonies around the world.</a:t>
            </a:r>
          </a:p>
          <a:p>
            <a:pPr marL="520700" indent="-342900" algn="just">
              <a:buFont typeface="Wingdings" panose="05000000000000000000" pitchFamily="2" charset="2"/>
              <a:buChar char="Ø"/>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i="0" u="none" strike="noStrike" baseline="0" dirty="0">
                <a:solidFill>
                  <a:srgbClr val="000000"/>
                </a:solidFill>
                <a:latin typeface="Arial" panose="020B0604020202020204" pitchFamily="34" charset="0"/>
              </a:rPr>
              <a:t>Films that exemplify a certain type of filmmaking or have pioneered a genre or subject matter. To find these films, run an internet search of your </a:t>
            </a:r>
            <a:r>
              <a:rPr lang="en-US" sz="2300" i="0" u="none" strike="noStrike" baseline="0" dirty="0" err="1">
                <a:solidFill>
                  <a:srgbClr val="000000"/>
                </a:solidFill>
                <a:latin typeface="Arial" panose="020B0604020202020204" pitchFamily="34" charset="0"/>
              </a:rPr>
              <a:t>favourite</a:t>
            </a:r>
            <a:r>
              <a:rPr lang="en-US" sz="2300" i="0" u="none" strike="noStrike" baseline="0" dirty="0">
                <a:solidFill>
                  <a:srgbClr val="000000"/>
                </a:solidFill>
                <a:latin typeface="Arial" panose="020B0604020202020204" pitchFamily="34" charset="0"/>
              </a:rPr>
              <a:t> film style or genre, and see what comes up. Read up on that style or genre so you can identify important films.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How to Appreciate the Film?</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15262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Enjoy independent films.</a:t>
            </a:r>
            <a:r>
              <a:rPr lang="en-US" sz="2300" i="0" u="none" strike="noStrike" baseline="0" dirty="0">
                <a:solidFill>
                  <a:srgbClr val="000000"/>
                </a:solidFill>
                <a:latin typeface="Arial" panose="020B0604020202020204" pitchFamily="34" charset="0"/>
              </a:rPr>
              <a:t> Independent films are films created by filmmakers not associated with major studios. These films usually have lower budgets. While their budgets may be smaller, independent filmmakers can often take on subjects and use styles that are experimental or unique.</a:t>
            </a:r>
          </a:p>
          <a:p>
            <a:pPr marL="520700" indent="-342900" algn="just">
              <a:buFont typeface="Wingdings" panose="05000000000000000000" pitchFamily="2" charset="2"/>
              <a:buChar char="Ø"/>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Explore different genres.</a:t>
            </a:r>
            <a:r>
              <a:rPr lang="en-US" sz="2300" i="0" u="none" strike="noStrike" baseline="0" dirty="0">
                <a:solidFill>
                  <a:srgbClr val="000000"/>
                </a:solidFill>
                <a:latin typeface="Arial" panose="020B0604020202020204" pitchFamily="34" charset="0"/>
              </a:rPr>
              <a:t> A genre is a category of film. While most people are familiar with popular genres like action, drama, and horror, there are many different film genres you can explore.</a:t>
            </a:r>
          </a:p>
          <a:p>
            <a:pPr marL="520700" indent="-342900" algn="just">
              <a:buFont typeface="Wingdings" panose="05000000000000000000" pitchFamily="2" charset="2"/>
              <a:buChar char="Ø"/>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Identify directors that create films.</a:t>
            </a:r>
            <a:r>
              <a:rPr lang="en-US" sz="2300" i="0" u="none" strike="noStrike" baseline="0" dirty="0">
                <a:solidFill>
                  <a:srgbClr val="000000"/>
                </a:solidFill>
                <a:latin typeface="Arial" panose="020B0604020202020204" pitchFamily="34" charset="0"/>
              </a:rPr>
              <a:t> While experiencing different genres may help you gain a wide appreciation, you may gain a lot by identifying directors that create works that move you. Ultimately, directors are largely responsible for the artistic character of a given film.</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How to Appreciate the Film?</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60543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300" b="1" i="0" u="none" strike="noStrike" baseline="0" dirty="0">
                <a:solidFill>
                  <a:srgbClr val="000000"/>
                </a:solidFill>
                <a:latin typeface="Arial" panose="020B0604020202020204" pitchFamily="34" charset="0"/>
              </a:rPr>
              <a:t>Observe different types of camera shots. </a:t>
            </a:r>
            <a:r>
              <a:rPr lang="en-US" sz="2300" dirty="0">
                <a:solidFill>
                  <a:srgbClr val="000000"/>
                </a:solidFill>
                <a:latin typeface="Arial" panose="020B0604020202020204" pitchFamily="34" charset="0"/>
              </a:rPr>
              <a:t>Filmmakers use both static shots and dynamic shots. Static shots are camera shots where the camera remains stationary and does not alter its aim. Dynamic shots are shots where the camera is moving and changing its aim. Filmmakers use both types of shots to convey meaning and to emphasize elements of what they are filming. With both types of shots, the angle, point of view, and scale may vary. Pay attention to these different elements when watching different films.</a:t>
            </a:r>
          </a:p>
          <a:p>
            <a:pPr marL="520700" indent="-342900" algn="just">
              <a:buFont typeface="Wingdings" panose="05000000000000000000" pitchFamily="2" charset="2"/>
              <a:buChar char="Ø"/>
            </a:pPr>
            <a:endParaRPr lang="en-US" sz="2300" dirty="0">
              <a:solidFill>
                <a:srgbClr val="000000"/>
              </a:solidFill>
              <a:latin typeface="Arial" panose="020B0604020202020204" pitchFamily="34" charset="0"/>
            </a:endParaRPr>
          </a:p>
          <a:p>
            <a:pPr marL="520700" indent="-342900" algn="just">
              <a:buFont typeface="Wingdings" panose="05000000000000000000" pitchFamily="2" charset="2"/>
              <a:buChar char="Ø"/>
            </a:pPr>
            <a:r>
              <a:rPr lang="en-US" sz="2300" b="1" dirty="0">
                <a:solidFill>
                  <a:srgbClr val="000000"/>
                </a:solidFill>
                <a:latin typeface="Arial" panose="020B0604020202020204" pitchFamily="34" charset="0"/>
              </a:rPr>
              <a:t>Pay attention to the lighting.</a:t>
            </a:r>
            <a:r>
              <a:rPr lang="en-US" sz="2300" dirty="0">
                <a:solidFill>
                  <a:srgbClr val="000000"/>
                </a:solidFill>
                <a:latin typeface="Arial" panose="020B0604020202020204" pitchFamily="34" charset="0"/>
              </a:rPr>
              <a:t> Lighting is one of the most important parts of how filmmakers bring their stories to life. Filmmakers can use lighting to emphasize elements of what they‘re shooting or to add mood to the story.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How to Appreciate the Film?</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782531372"/>
      </p:ext>
    </p:extLst>
  </p:cSld>
  <p:clrMapOvr>
    <a:masterClrMapping/>
  </p:clrMapOvr>
</p:sld>
</file>

<file path=ppt/theme/theme1.xml><?xml version="1.0" encoding="utf-8"?>
<a:theme xmlns:a="http://schemas.openxmlformats.org/drawingml/2006/main" name="Presentation_MC_HR_141004">
  <a:themeElements>
    <a:clrScheme name="Presentation_MC_HR_141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5478</Words>
  <Application>Microsoft Office PowerPoint</Application>
  <PresentationFormat>A4 Paper (210x297 mm)</PresentationFormat>
  <Paragraphs>269</Paragraphs>
  <Slides>44</Slides>
  <Notes>44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44</vt:i4>
      </vt:variant>
    </vt:vector>
  </HeadingPairs>
  <TitlesOfParts>
    <vt:vector size="53" baseType="lpstr">
      <vt:lpstr>Times New Roman</vt:lpstr>
      <vt:lpstr>Noto Sans Symbols</vt:lpstr>
      <vt:lpstr>Cambria</vt:lpstr>
      <vt:lpstr>Arial</vt:lpstr>
      <vt:lpstr>Calibri</vt:lpstr>
      <vt:lpstr>Wingdings</vt:lpstr>
      <vt:lpstr>Presentation_MC_HR_141004</vt:lpstr>
      <vt:lpstr>Custom Design</vt:lpstr>
      <vt:lpstr>Office Theme</vt:lpstr>
      <vt:lpstr>Film Appreciation  (BAJMC-309) Unit – 4 by  Bhaskar Abhigyan (Associate Professor, BVICAM, New Delhi)   2023 </vt:lpstr>
      <vt:lpstr>Syllabus- Unit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India:  An Overview  (BAJMC-103) Unit – 1 by  Bhaskar Abhigyan (Associate Professor, BVICAM, New Delhi)   2023</dc:title>
  <dc:creator>Sunil Goyal</dc:creator>
  <cp:lastModifiedBy>Bhaskar Abhigyan</cp:lastModifiedBy>
  <cp:revision>52</cp:revision>
  <dcterms:created xsi:type="dcterms:W3CDTF">2000-01-06T15:07:49Z</dcterms:created>
  <dcterms:modified xsi:type="dcterms:W3CDTF">2023-11-26T15:11:21Z</dcterms:modified>
</cp:coreProperties>
</file>